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91" r:id="rId35"/>
  </p:sldIdLst>
  <p:sldSz cx="9144000" cy="5143500" type="screen16x9"/>
  <p:notesSz cx="6858000" cy="9144000"/>
  <p:embeddedFontLst>
    <p:embeddedFont>
      <p:font typeface="Montserrat" pitchFamily="2" charset="77"/>
      <p:regular r:id="rId37"/>
      <p:bold r:id="rId38"/>
      <p:italic r:id="rId39"/>
      <p:boldItalic r:id="rId40"/>
    </p:embeddedFont>
    <p:embeddedFont>
      <p:font typeface="Montserrat ExtraBold" pitchFamily="2" charset="77"/>
      <p:bold r:id="rId41"/>
      <p:italic r:id="rId42"/>
      <p:boldItalic r:id="rId43"/>
    </p:embeddedFont>
    <p:embeddedFont>
      <p:font typeface="Open Sans" panose="020B0606030504020204" pitchFamily="34" charset="0"/>
      <p:regular r:id="rId44"/>
      <p:bold r:id="rId45"/>
      <p:italic r:id="rId46"/>
      <p:boldItalic r:id="rId47"/>
    </p:embeddedFont>
    <p:embeddedFont>
      <p:font typeface="Spectral"/>
      <p:regular r:id="rId48"/>
      <p:bold r:id="rId49"/>
      <p:italic r:id="rId50"/>
      <p:boldItalic r:id="rId51"/>
    </p:embeddedFont>
    <p:embeddedFont>
      <p:font typeface="Spectral ExtraBold"/>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13">
          <p15:clr>
            <a:srgbClr val="747775"/>
          </p15:clr>
        </p15:guide>
        <p15:guide id="2" orient="horz" pos="18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5"/>
  </p:normalViewPr>
  <p:slideViewPr>
    <p:cSldViewPr snapToGrid="0">
      <p:cViewPr varScale="1">
        <p:scale>
          <a:sx n="159" d="100"/>
          <a:sy n="159" d="100"/>
        </p:scale>
        <p:origin x="824" y="176"/>
      </p:cViewPr>
      <p:guideLst>
        <p:guide pos="113"/>
        <p:guide orient="horz" pos="18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ec33d41dd1_0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ec33d41dd1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e33417bf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e33417bf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e33417bf8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e33417bf8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e33417bf8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e33417bf8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e35a25b18f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e35a25b18f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e33417bf8e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e33417bf8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e33417bf8e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e33417bf8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e33417bf8e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e33417bf8e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e33417bf8e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e33417bf8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e33417bf8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e33417bf8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e33417bf8e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e33417bf8e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e33417bf8e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e33417bf8e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e343b5a5e6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e343b5a5e6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e343b5a5e6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e343b5a5e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e343b5a5e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e343b5a5e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e35a25b18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e35a25b18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e343b5a5e6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e343b5a5e6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e343b5a5e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e343b5a5e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e343b5a5e6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3e343b5a5e6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e35a25b18f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e35a25b18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e4a3e3d459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e4a3e3d45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e343b5a5e6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e343b5a5e6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e343b5a5e6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3e343b5a5e6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e343b5a5e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3e343b5a5e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e343b5a5e6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3e343b5a5e6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e35a25b1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3e35a25b1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e35a25b18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3e35a25b18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e35a25b18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e35a25b18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e4a3e3d45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3e4a3e3d45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e4a3e3d45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3e4a3e3d459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e35a25b18f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e35a25b18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e35a25b18f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e35a25b18f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e35a25b18f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3e35a25b18f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e4b4fc9c2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e4b4fc9c2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2364950" y="996450"/>
            <a:ext cx="4414200" cy="24102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FFFFFF"/>
              </a:buClr>
              <a:buSzPts val="5200"/>
              <a:buNone/>
              <a:defRPr sz="5200">
                <a:solidFill>
                  <a:srgbClr val="FFFFFF"/>
                </a:solidFill>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sp>
        <p:nvSpPr>
          <p:cNvPr id="15" name="Google Shape;15;p2"/>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6" name="Google Shape;16;p2"/>
          <p:cNvSpPr/>
          <p:nvPr/>
        </p:nvSpPr>
        <p:spPr>
          <a:xfrm>
            <a:off x="0" y="4701700"/>
            <a:ext cx="9144000" cy="441900"/>
          </a:xfrm>
          <a:prstGeom prst="rect">
            <a:avLst/>
          </a:prstGeom>
          <a:solidFill>
            <a:srgbClr val="2B233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pic>
        <p:nvPicPr>
          <p:cNvPr id="17" name="Google Shape;17;p2"/>
          <p:cNvPicPr preferRelativeResize="0"/>
          <p:nvPr/>
        </p:nvPicPr>
        <p:blipFill rotWithShape="1">
          <a:blip r:embed="rId2">
            <a:alphaModFix/>
          </a:blip>
          <a:srcRect t="10685" b="10693"/>
          <a:stretch/>
        </p:blipFill>
        <p:spPr>
          <a:xfrm>
            <a:off x="3861200" y="247273"/>
            <a:ext cx="1421599" cy="662800"/>
          </a:xfrm>
          <a:prstGeom prst="rect">
            <a:avLst/>
          </a:prstGeom>
          <a:noFill/>
          <a:ln>
            <a:noFill/>
          </a:ln>
        </p:spPr>
      </p:pic>
      <p:pic>
        <p:nvPicPr>
          <p:cNvPr id="18" name="Google Shape;18;p2" title="739840829_122112153867310918_4020198396754433073_n.jpg"/>
          <p:cNvPicPr preferRelativeResize="0"/>
          <p:nvPr/>
        </p:nvPicPr>
        <p:blipFill rotWithShape="1">
          <a:blip r:embed="rId3">
            <a:alphaModFix/>
          </a:blip>
          <a:srcRect l="57939" r="11422"/>
          <a:stretch/>
        </p:blipFill>
        <p:spPr>
          <a:xfrm>
            <a:off x="6779050" y="-525"/>
            <a:ext cx="2364948" cy="5144552"/>
          </a:xfrm>
          <a:prstGeom prst="rect">
            <a:avLst/>
          </a:prstGeom>
          <a:noFill/>
          <a:ln>
            <a:noFill/>
          </a:ln>
        </p:spPr>
      </p:pic>
      <p:pic>
        <p:nvPicPr>
          <p:cNvPr id="19" name="Google Shape;19;p2" title="Macquarie Uni - Paul Rainbow.jpg2.jpg"/>
          <p:cNvPicPr preferRelativeResize="0"/>
          <p:nvPr/>
        </p:nvPicPr>
        <p:blipFill rotWithShape="1">
          <a:blip r:embed="rId4">
            <a:alphaModFix/>
          </a:blip>
          <a:srcRect l="45507" r="23853"/>
          <a:stretch/>
        </p:blipFill>
        <p:spPr>
          <a:xfrm>
            <a:off x="0" y="-437"/>
            <a:ext cx="2364948" cy="5144374"/>
          </a:xfrm>
          <a:prstGeom prst="rect">
            <a:avLst/>
          </a:prstGeom>
          <a:noFill/>
          <a:ln>
            <a:noFill/>
          </a:ln>
        </p:spPr>
      </p:pic>
      <p:sp>
        <p:nvSpPr>
          <p:cNvPr id="20" name="Google Shape;20;p2"/>
          <p:cNvSpPr txBox="1">
            <a:spLocks noGrp="1"/>
          </p:cNvSpPr>
          <p:nvPr>
            <p:ph type="subTitle" idx="1"/>
          </p:nvPr>
        </p:nvSpPr>
        <p:spPr>
          <a:xfrm>
            <a:off x="2364950" y="3519925"/>
            <a:ext cx="4414200" cy="7926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rgbClr val="FFA300"/>
              </a:buClr>
              <a:buSzPts val="2800"/>
              <a:buNone/>
              <a:defRPr sz="2800">
                <a:solidFill>
                  <a:srgbClr val="FFA300"/>
                </a:solidFill>
              </a:defRPr>
            </a:lvl1pPr>
            <a:lvl2pPr lvl="1" algn="ctr">
              <a:lnSpc>
                <a:spcPct val="100000"/>
              </a:lnSpc>
              <a:spcBef>
                <a:spcPts val="0"/>
              </a:spcBef>
              <a:spcAft>
                <a:spcPts val="0"/>
              </a:spcAft>
              <a:buClr>
                <a:srgbClr val="FFA300"/>
              </a:buClr>
              <a:buSzPts val="2800"/>
              <a:buNone/>
              <a:defRPr sz="2800">
                <a:solidFill>
                  <a:srgbClr val="FFA300"/>
                </a:solidFill>
              </a:defRPr>
            </a:lvl2pPr>
            <a:lvl3pPr lvl="2" algn="ctr">
              <a:lnSpc>
                <a:spcPct val="100000"/>
              </a:lnSpc>
              <a:spcBef>
                <a:spcPts val="0"/>
              </a:spcBef>
              <a:spcAft>
                <a:spcPts val="0"/>
              </a:spcAft>
              <a:buClr>
                <a:srgbClr val="FFA300"/>
              </a:buClr>
              <a:buSzPts val="2800"/>
              <a:buNone/>
              <a:defRPr sz="2800">
                <a:solidFill>
                  <a:srgbClr val="FFA300"/>
                </a:solidFill>
              </a:defRPr>
            </a:lvl3pPr>
            <a:lvl4pPr lvl="3" algn="ctr">
              <a:lnSpc>
                <a:spcPct val="100000"/>
              </a:lnSpc>
              <a:spcBef>
                <a:spcPts val="0"/>
              </a:spcBef>
              <a:spcAft>
                <a:spcPts val="0"/>
              </a:spcAft>
              <a:buClr>
                <a:srgbClr val="FFA300"/>
              </a:buClr>
              <a:buSzPts val="2800"/>
              <a:buNone/>
              <a:defRPr sz="2800">
                <a:solidFill>
                  <a:srgbClr val="FFA300"/>
                </a:solidFill>
              </a:defRPr>
            </a:lvl4pPr>
            <a:lvl5pPr lvl="4" algn="ctr">
              <a:lnSpc>
                <a:spcPct val="100000"/>
              </a:lnSpc>
              <a:spcBef>
                <a:spcPts val="0"/>
              </a:spcBef>
              <a:spcAft>
                <a:spcPts val="0"/>
              </a:spcAft>
              <a:buClr>
                <a:srgbClr val="FFA300"/>
              </a:buClr>
              <a:buSzPts val="2800"/>
              <a:buNone/>
              <a:defRPr sz="2800">
                <a:solidFill>
                  <a:srgbClr val="FFA300"/>
                </a:solidFill>
              </a:defRPr>
            </a:lvl5pPr>
            <a:lvl6pPr lvl="5" algn="ctr">
              <a:lnSpc>
                <a:spcPct val="100000"/>
              </a:lnSpc>
              <a:spcBef>
                <a:spcPts val="0"/>
              </a:spcBef>
              <a:spcAft>
                <a:spcPts val="0"/>
              </a:spcAft>
              <a:buClr>
                <a:srgbClr val="FFA300"/>
              </a:buClr>
              <a:buSzPts val="2800"/>
              <a:buNone/>
              <a:defRPr sz="2800">
                <a:solidFill>
                  <a:srgbClr val="FFA300"/>
                </a:solidFill>
              </a:defRPr>
            </a:lvl6pPr>
            <a:lvl7pPr lvl="6" algn="ctr">
              <a:lnSpc>
                <a:spcPct val="100000"/>
              </a:lnSpc>
              <a:spcBef>
                <a:spcPts val="0"/>
              </a:spcBef>
              <a:spcAft>
                <a:spcPts val="0"/>
              </a:spcAft>
              <a:buClr>
                <a:srgbClr val="FFA300"/>
              </a:buClr>
              <a:buSzPts val="2800"/>
              <a:buNone/>
              <a:defRPr sz="2800">
                <a:solidFill>
                  <a:srgbClr val="FFA300"/>
                </a:solidFill>
              </a:defRPr>
            </a:lvl7pPr>
            <a:lvl8pPr lvl="7" algn="ctr">
              <a:lnSpc>
                <a:spcPct val="100000"/>
              </a:lnSpc>
              <a:spcBef>
                <a:spcPts val="0"/>
              </a:spcBef>
              <a:spcAft>
                <a:spcPts val="0"/>
              </a:spcAft>
              <a:buClr>
                <a:srgbClr val="FFA300"/>
              </a:buClr>
              <a:buSzPts val="2800"/>
              <a:buNone/>
              <a:defRPr sz="2800">
                <a:solidFill>
                  <a:srgbClr val="FFA300"/>
                </a:solidFill>
              </a:defRPr>
            </a:lvl8pPr>
            <a:lvl9pPr lvl="8" algn="ctr">
              <a:lnSpc>
                <a:spcPct val="100000"/>
              </a:lnSpc>
              <a:spcBef>
                <a:spcPts val="0"/>
              </a:spcBef>
              <a:spcAft>
                <a:spcPts val="0"/>
              </a:spcAft>
              <a:buClr>
                <a:srgbClr val="FFA300"/>
              </a:buClr>
              <a:buSzPts val="2800"/>
              <a:buNone/>
              <a:defRPr sz="2800">
                <a:solidFill>
                  <a:srgbClr val="FFA300"/>
                </a:solidFill>
              </a:defRPr>
            </a:lvl9pPr>
          </a:lstStyle>
          <a:p>
            <a:endParaRPr/>
          </a:p>
        </p:txBody>
      </p:sp>
      <p:sp>
        <p:nvSpPr>
          <p:cNvPr id="21" name="Google Shape;21;p2"/>
          <p:cNvSpPr txBox="1">
            <a:spLocks noGrp="1"/>
          </p:cNvSpPr>
          <p:nvPr>
            <p:ph type="subTitle" idx="2"/>
          </p:nvPr>
        </p:nvSpPr>
        <p:spPr>
          <a:xfrm>
            <a:off x="2364950" y="4413425"/>
            <a:ext cx="4414200" cy="5850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rgbClr val="FFA300"/>
              </a:buClr>
              <a:buSzPts val="2000"/>
              <a:buNone/>
              <a:defRPr sz="2000">
                <a:solidFill>
                  <a:srgbClr val="FFA300"/>
                </a:solidFill>
              </a:defRPr>
            </a:lvl1pPr>
            <a:lvl2pPr lvl="1" algn="ctr">
              <a:lnSpc>
                <a:spcPct val="100000"/>
              </a:lnSpc>
              <a:spcBef>
                <a:spcPts val="0"/>
              </a:spcBef>
              <a:spcAft>
                <a:spcPts val="0"/>
              </a:spcAft>
              <a:buClr>
                <a:srgbClr val="FFA300"/>
              </a:buClr>
              <a:buSzPts val="2000"/>
              <a:buNone/>
              <a:defRPr sz="2000">
                <a:solidFill>
                  <a:srgbClr val="FFA300"/>
                </a:solidFill>
              </a:defRPr>
            </a:lvl2pPr>
            <a:lvl3pPr lvl="2" algn="ctr">
              <a:lnSpc>
                <a:spcPct val="100000"/>
              </a:lnSpc>
              <a:spcBef>
                <a:spcPts val="0"/>
              </a:spcBef>
              <a:spcAft>
                <a:spcPts val="0"/>
              </a:spcAft>
              <a:buClr>
                <a:srgbClr val="FFA300"/>
              </a:buClr>
              <a:buSzPts val="2000"/>
              <a:buNone/>
              <a:defRPr sz="2000">
                <a:solidFill>
                  <a:srgbClr val="FFA300"/>
                </a:solidFill>
              </a:defRPr>
            </a:lvl3pPr>
            <a:lvl4pPr lvl="3" algn="ctr">
              <a:lnSpc>
                <a:spcPct val="100000"/>
              </a:lnSpc>
              <a:spcBef>
                <a:spcPts val="0"/>
              </a:spcBef>
              <a:spcAft>
                <a:spcPts val="0"/>
              </a:spcAft>
              <a:buClr>
                <a:srgbClr val="FFA300"/>
              </a:buClr>
              <a:buSzPts val="2000"/>
              <a:buNone/>
              <a:defRPr sz="2000">
                <a:solidFill>
                  <a:srgbClr val="FFA300"/>
                </a:solidFill>
              </a:defRPr>
            </a:lvl4pPr>
            <a:lvl5pPr lvl="4" algn="ctr">
              <a:lnSpc>
                <a:spcPct val="100000"/>
              </a:lnSpc>
              <a:spcBef>
                <a:spcPts val="0"/>
              </a:spcBef>
              <a:spcAft>
                <a:spcPts val="0"/>
              </a:spcAft>
              <a:buClr>
                <a:srgbClr val="FFA300"/>
              </a:buClr>
              <a:buSzPts val="2000"/>
              <a:buNone/>
              <a:defRPr sz="2000">
                <a:solidFill>
                  <a:srgbClr val="FFA300"/>
                </a:solidFill>
              </a:defRPr>
            </a:lvl5pPr>
            <a:lvl6pPr lvl="5" algn="ctr">
              <a:lnSpc>
                <a:spcPct val="100000"/>
              </a:lnSpc>
              <a:spcBef>
                <a:spcPts val="0"/>
              </a:spcBef>
              <a:spcAft>
                <a:spcPts val="0"/>
              </a:spcAft>
              <a:buClr>
                <a:srgbClr val="FFA300"/>
              </a:buClr>
              <a:buSzPts val="2000"/>
              <a:buNone/>
              <a:defRPr sz="2000">
                <a:solidFill>
                  <a:srgbClr val="FFA300"/>
                </a:solidFill>
              </a:defRPr>
            </a:lvl6pPr>
            <a:lvl7pPr lvl="6" algn="ctr">
              <a:lnSpc>
                <a:spcPct val="100000"/>
              </a:lnSpc>
              <a:spcBef>
                <a:spcPts val="0"/>
              </a:spcBef>
              <a:spcAft>
                <a:spcPts val="0"/>
              </a:spcAft>
              <a:buClr>
                <a:srgbClr val="FFA300"/>
              </a:buClr>
              <a:buSzPts val="2000"/>
              <a:buNone/>
              <a:defRPr sz="2000">
                <a:solidFill>
                  <a:srgbClr val="FFA300"/>
                </a:solidFill>
              </a:defRPr>
            </a:lvl7pPr>
            <a:lvl8pPr lvl="7" algn="ctr">
              <a:lnSpc>
                <a:spcPct val="100000"/>
              </a:lnSpc>
              <a:spcBef>
                <a:spcPts val="0"/>
              </a:spcBef>
              <a:spcAft>
                <a:spcPts val="0"/>
              </a:spcAft>
              <a:buClr>
                <a:srgbClr val="FFA300"/>
              </a:buClr>
              <a:buSzPts val="2000"/>
              <a:buNone/>
              <a:defRPr sz="2000">
                <a:solidFill>
                  <a:srgbClr val="FFA300"/>
                </a:solidFill>
              </a:defRPr>
            </a:lvl8pPr>
            <a:lvl9pPr lvl="8" algn="ctr">
              <a:lnSpc>
                <a:spcPct val="100000"/>
              </a:lnSpc>
              <a:spcBef>
                <a:spcPts val="0"/>
              </a:spcBef>
              <a:spcAft>
                <a:spcPts val="0"/>
              </a:spcAft>
              <a:buClr>
                <a:srgbClr val="FFA300"/>
              </a:buClr>
              <a:buSzPts val="2000"/>
              <a:buNone/>
              <a:defRPr sz="2000">
                <a:solidFill>
                  <a:srgbClr val="FFA300"/>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fferent Section Summary Slide">
  <p:cSld name="SECTION_HEADER_1">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rot="-5400000">
            <a:off x="-1822625" y="1794925"/>
            <a:ext cx="4851000" cy="1244700"/>
          </a:xfrm>
          <a:prstGeom prst="rect">
            <a:avLst/>
          </a:prstGeom>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sz="6700">
                <a:solidFill>
                  <a:srgbClr val="FFFFFF"/>
                </a:solidFill>
              </a:defRPr>
            </a:lvl1pPr>
            <a:lvl2pPr lvl="1">
              <a:spcBef>
                <a:spcPts val="0"/>
              </a:spcBef>
              <a:spcAft>
                <a:spcPts val="0"/>
              </a:spcAft>
              <a:buClr>
                <a:srgbClr val="FFFFFF"/>
              </a:buClr>
              <a:buSzPts val="6700"/>
              <a:buNone/>
              <a:defRPr sz="6700">
                <a:solidFill>
                  <a:srgbClr val="FFFFFF"/>
                </a:solidFill>
              </a:defRPr>
            </a:lvl2pPr>
            <a:lvl3pPr lvl="2">
              <a:spcBef>
                <a:spcPts val="0"/>
              </a:spcBef>
              <a:spcAft>
                <a:spcPts val="0"/>
              </a:spcAft>
              <a:buClr>
                <a:srgbClr val="FFFFFF"/>
              </a:buClr>
              <a:buSzPts val="6700"/>
              <a:buNone/>
              <a:defRPr sz="6700">
                <a:solidFill>
                  <a:srgbClr val="FFFFFF"/>
                </a:solidFill>
              </a:defRPr>
            </a:lvl3pPr>
            <a:lvl4pPr lvl="3">
              <a:spcBef>
                <a:spcPts val="0"/>
              </a:spcBef>
              <a:spcAft>
                <a:spcPts val="0"/>
              </a:spcAft>
              <a:buClr>
                <a:srgbClr val="FFFFFF"/>
              </a:buClr>
              <a:buSzPts val="6700"/>
              <a:buNone/>
              <a:defRPr sz="6700">
                <a:solidFill>
                  <a:srgbClr val="FFFFFF"/>
                </a:solidFill>
              </a:defRPr>
            </a:lvl4pPr>
            <a:lvl5pPr lvl="4">
              <a:spcBef>
                <a:spcPts val="0"/>
              </a:spcBef>
              <a:spcAft>
                <a:spcPts val="0"/>
              </a:spcAft>
              <a:buClr>
                <a:srgbClr val="FFFFFF"/>
              </a:buClr>
              <a:buSzPts val="6700"/>
              <a:buNone/>
              <a:defRPr sz="6700">
                <a:solidFill>
                  <a:srgbClr val="FFFFFF"/>
                </a:solidFill>
              </a:defRPr>
            </a:lvl5pPr>
            <a:lvl6pPr lvl="5">
              <a:spcBef>
                <a:spcPts val="0"/>
              </a:spcBef>
              <a:spcAft>
                <a:spcPts val="0"/>
              </a:spcAft>
              <a:buClr>
                <a:srgbClr val="FFFFFF"/>
              </a:buClr>
              <a:buSzPts val="6700"/>
              <a:buNone/>
              <a:defRPr sz="6700">
                <a:solidFill>
                  <a:srgbClr val="FFFFFF"/>
                </a:solidFill>
              </a:defRPr>
            </a:lvl6pPr>
            <a:lvl7pPr lvl="6">
              <a:spcBef>
                <a:spcPts val="0"/>
              </a:spcBef>
              <a:spcAft>
                <a:spcPts val="0"/>
              </a:spcAft>
              <a:buClr>
                <a:srgbClr val="FFFFFF"/>
              </a:buClr>
              <a:buSzPts val="6700"/>
              <a:buNone/>
              <a:defRPr sz="6700">
                <a:solidFill>
                  <a:srgbClr val="FFFFFF"/>
                </a:solidFill>
              </a:defRPr>
            </a:lvl7pPr>
            <a:lvl8pPr lvl="7">
              <a:spcBef>
                <a:spcPts val="0"/>
              </a:spcBef>
              <a:spcAft>
                <a:spcPts val="0"/>
              </a:spcAft>
              <a:buClr>
                <a:srgbClr val="FFFFFF"/>
              </a:buClr>
              <a:buSzPts val="6700"/>
              <a:buNone/>
              <a:defRPr sz="6700">
                <a:solidFill>
                  <a:srgbClr val="FFFFFF"/>
                </a:solidFill>
              </a:defRPr>
            </a:lvl8pPr>
            <a:lvl9pPr lvl="8">
              <a:spcBef>
                <a:spcPts val="0"/>
              </a:spcBef>
              <a:spcAft>
                <a:spcPts val="0"/>
              </a:spcAft>
              <a:buClr>
                <a:srgbClr val="FFFFFF"/>
              </a:buClr>
              <a:buSzPts val="6700"/>
              <a:buNone/>
              <a:defRPr sz="6700">
                <a:solidFill>
                  <a:srgbClr val="FFFFFF"/>
                </a:solidFill>
              </a:defRPr>
            </a:lvl9pPr>
          </a:lstStyle>
          <a:p>
            <a:endParaRPr/>
          </a:p>
        </p:txBody>
      </p:sp>
      <p:sp>
        <p:nvSpPr>
          <p:cNvPr id="24" name="Google Shape;24;p3"/>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25" name="Google Shape;25;p3"/>
          <p:cNvSpPr txBox="1">
            <a:spLocks noGrp="1"/>
          </p:cNvSpPr>
          <p:nvPr>
            <p:ph type="title" idx="2"/>
          </p:nvPr>
        </p:nvSpPr>
        <p:spPr>
          <a:xfrm>
            <a:off x="180000" y="0"/>
            <a:ext cx="8964000" cy="1141800"/>
          </a:xfrm>
          <a:prstGeom prst="rect">
            <a:avLst/>
          </a:prstGeom>
        </p:spPr>
        <p:txBody>
          <a:bodyPr spcFirstLastPara="1" wrap="square" lIns="91425" tIns="91425" rIns="91425" bIns="91425" anchor="t" anchorCtr="0">
            <a:normAutofit/>
          </a:bodyPr>
          <a:lstStyle>
            <a:lvl1pPr lvl="0">
              <a:spcBef>
                <a:spcPts val="0"/>
              </a:spcBef>
              <a:spcAft>
                <a:spcPts val="0"/>
              </a:spcAft>
              <a:buSzPts val="6700"/>
              <a:buNone/>
              <a:defRPr sz="6700"/>
            </a:lvl1pPr>
            <a:lvl2pPr lvl="1">
              <a:spcBef>
                <a:spcPts val="0"/>
              </a:spcBef>
              <a:spcAft>
                <a:spcPts val="0"/>
              </a:spcAft>
              <a:buSzPts val="6700"/>
              <a:buNone/>
              <a:defRPr sz="6700"/>
            </a:lvl2pPr>
            <a:lvl3pPr lvl="2">
              <a:spcBef>
                <a:spcPts val="0"/>
              </a:spcBef>
              <a:spcAft>
                <a:spcPts val="0"/>
              </a:spcAft>
              <a:buSzPts val="6700"/>
              <a:buNone/>
              <a:defRPr sz="6700"/>
            </a:lvl3pPr>
            <a:lvl4pPr lvl="3">
              <a:spcBef>
                <a:spcPts val="0"/>
              </a:spcBef>
              <a:spcAft>
                <a:spcPts val="0"/>
              </a:spcAft>
              <a:buSzPts val="6700"/>
              <a:buNone/>
              <a:defRPr sz="6700"/>
            </a:lvl4pPr>
            <a:lvl5pPr lvl="4">
              <a:spcBef>
                <a:spcPts val="0"/>
              </a:spcBef>
              <a:spcAft>
                <a:spcPts val="0"/>
              </a:spcAft>
              <a:buSzPts val="6700"/>
              <a:buNone/>
              <a:defRPr sz="6700"/>
            </a:lvl5pPr>
            <a:lvl6pPr lvl="5">
              <a:spcBef>
                <a:spcPts val="0"/>
              </a:spcBef>
              <a:spcAft>
                <a:spcPts val="0"/>
              </a:spcAft>
              <a:buSzPts val="6700"/>
              <a:buNone/>
              <a:defRPr sz="6700"/>
            </a:lvl6pPr>
            <a:lvl7pPr lvl="6">
              <a:spcBef>
                <a:spcPts val="0"/>
              </a:spcBef>
              <a:spcAft>
                <a:spcPts val="0"/>
              </a:spcAft>
              <a:buSzPts val="6700"/>
              <a:buNone/>
              <a:defRPr sz="6700"/>
            </a:lvl7pPr>
            <a:lvl8pPr lvl="7">
              <a:spcBef>
                <a:spcPts val="0"/>
              </a:spcBef>
              <a:spcAft>
                <a:spcPts val="0"/>
              </a:spcAft>
              <a:buSzPts val="6700"/>
              <a:buNone/>
              <a:defRPr sz="6700"/>
            </a:lvl8pPr>
            <a:lvl9pPr lvl="8">
              <a:spcBef>
                <a:spcPts val="0"/>
              </a:spcBef>
              <a:spcAft>
                <a:spcPts val="0"/>
              </a:spcAft>
              <a:buSzPts val="6700"/>
              <a:buNone/>
              <a:defRPr sz="6700"/>
            </a:lvl9pPr>
          </a:lstStyle>
          <a:p>
            <a:endParaRPr/>
          </a:p>
        </p:txBody>
      </p:sp>
      <p:sp>
        <p:nvSpPr>
          <p:cNvPr id="26" name="Google Shape;26;p3"/>
          <p:cNvSpPr/>
          <p:nvPr/>
        </p:nvSpPr>
        <p:spPr>
          <a:xfrm>
            <a:off x="0" y="4770675"/>
            <a:ext cx="9144000" cy="393600"/>
          </a:xfrm>
          <a:prstGeom prst="rect">
            <a:avLst/>
          </a:prstGeom>
          <a:solidFill>
            <a:srgbClr val="2B233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pic>
        <p:nvPicPr>
          <p:cNvPr id="27" name="Google Shape;27;p3"/>
          <p:cNvPicPr preferRelativeResize="0"/>
          <p:nvPr/>
        </p:nvPicPr>
        <p:blipFill rotWithShape="1">
          <a:blip r:embed="rId2">
            <a:alphaModFix amt="71000"/>
          </a:blip>
          <a:srcRect l="369"/>
          <a:stretch/>
        </p:blipFill>
        <p:spPr>
          <a:xfrm>
            <a:off x="5314375" y="2418700"/>
            <a:ext cx="3829627" cy="2745576"/>
          </a:xfrm>
          <a:prstGeom prst="rect">
            <a:avLst/>
          </a:prstGeom>
          <a:noFill/>
          <a:ln>
            <a:noFill/>
          </a:ln>
        </p:spPr>
      </p:pic>
      <p:sp>
        <p:nvSpPr>
          <p:cNvPr id="28" name="Google Shape;28;p3"/>
          <p:cNvSpPr txBox="1">
            <a:spLocks noGrp="1"/>
          </p:cNvSpPr>
          <p:nvPr>
            <p:ph type="body" idx="1"/>
          </p:nvPr>
        </p:nvSpPr>
        <p:spPr>
          <a:xfrm>
            <a:off x="887175" y="1141800"/>
            <a:ext cx="6736200" cy="32592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FFA300"/>
              </a:buClr>
              <a:buSzPts val="2500"/>
              <a:buFont typeface="Montserrat ExtraBold"/>
              <a:buChar char="●"/>
              <a:defRPr sz="2500">
                <a:solidFill>
                  <a:srgbClr val="FFA300"/>
                </a:solidFill>
                <a:latin typeface="Montserrat ExtraBold"/>
                <a:ea typeface="Montserrat ExtraBold"/>
                <a:cs typeface="Montserrat ExtraBold"/>
                <a:sym typeface="Montserrat ExtraBold"/>
              </a:defRPr>
            </a:lvl1pPr>
            <a:lvl2pPr marL="914400" lvl="1"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2pPr>
            <a:lvl3pPr marL="1371600" lvl="2"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3pPr>
            <a:lvl4pPr marL="1828800" lvl="3"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4pPr>
            <a:lvl5pPr marL="2286000" lvl="4"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5pPr>
            <a:lvl6pPr marL="2743200" lvl="5"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6pPr>
            <a:lvl7pPr marL="3200400" lvl="6"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7pPr>
            <a:lvl8pPr marL="3657600" lvl="7" indent="-361950">
              <a:spcBef>
                <a:spcPts val="1000"/>
              </a:spcBef>
              <a:spcAft>
                <a:spcPts val="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8pPr>
            <a:lvl9pPr marL="4114800" lvl="8" indent="-361950">
              <a:spcBef>
                <a:spcPts val="1000"/>
              </a:spcBef>
              <a:spcAft>
                <a:spcPts val="1000"/>
              </a:spcAft>
              <a:buClr>
                <a:srgbClr val="FFA300"/>
              </a:buClr>
              <a:buSzPts val="2100"/>
              <a:buFont typeface="Montserrat ExtraBold"/>
              <a:buChar char="■"/>
              <a:defRPr sz="2100">
                <a:solidFill>
                  <a:srgbClr val="FFA300"/>
                </a:solidFill>
                <a:latin typeface="Montserrat ExtraBold"/>
                <a:ea typeface="Montserrat ExtraBold"/>
                <a:cs typeface="Montserrat ExtraBold"/>
                <a:sym typeface="Montserrat ExtraBold"/>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fferent Section Summary Slide 2">
  <p:cSld name="SECTION_HEADER_1_2">
    <p:bg>
      <p:bgPr>
        <a:solidFill>
          <a:srgbClr val="00CEAE"/>
        </a:solidFill>
        <a:effectLst/>
      </p:bgPr>
    </p:bg>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rot="-5400000">
            <a:off x="-1822625" y="1794925"/>
            <a:ext cx="4851000" cy="12447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sz="6700">
                <a:solidFill>
                  <a:srgbClr val="2B233D"/>
                </a:solidFill>
              </a:defRPr>
            </a:lvl1pPr>
            <a:lvl2pPr lvl="1">
              <a:spcBef>
                <a:spcPts val="0"/>
              </a:spcBef>
              <a:spcAft>
                <a:spcPts val="0"/>
              </a:spcAft>
              <a:buClr>
                <a:srgbClr val="2B233D"/>
              </a:buClr>
              <a:buSzPts val="6700"/>
              <a:buNone/>
              <a:defRPr sz="6700">
                <a:solidFill>
                  <a:srgbClr val="2B233D"/>
                </a:solidFill>
              </a:defRPr>
            </a:lvl2pPr>
            <a:lvl3pPr lvl="2">
              <a:spcBef>
                <a:spcPts val="0"/>
              </a:spcBef>
              <a:spcAft>
                <a:spcPts val="0"/>
              </a:spcAft>
              <a:buClr>
                <a:srgbClr val="2B233D"/>
              </a:buClr>
              <a:buSzPts val="6700"/>
              <a:buNone/>
              <a:defRPr sz="6700">
                <a:solidFill>
                  <a:srgbClr val="2B233D"/>
                </a:solidFill>
              </a:defRPr>
            </a:lvl3pPr>
            <a:lvl4pPr lvl="3">
              <a:spcBef>
                <a:spcPts val="0"/>
              </a:spcBef>
              <a:spcAft>
                <a:spcPts val="0"/>
              </a:spcAft>
              <a:buClr>
                <a:srgbClr val="2B233D"/>
              </a:buClr>
              <a:buSzPts val="6700"/>
              <a:buNone/>
              <a:defRPr sz="6700">
                <a:solidFill>
                  <a:srgbClr val="2B233D"/>
                </a:solidFill>
              </a:defRPr>
            </a:lvl4pPr>
            <a:lvl5pPr lvl="4">
              <a:spcBef>
                <a:spcPts val="0"/>
              </a:spcBef>
              <a:spcAft>
                <a:spcPts val="0"/>
              </a:spcAft>
              <a:buClr>
                <a:srgbClr val="2B233D"/>
              </a:buClr>
              <a:buSzPts val="6700"/>
              <a:buNone/>
              <a:defRPr sz="6700">
                <a:solidFill>
                  <a:srgbClr val="2B233D"/>
                </a:solidFill>
              </a:defRPr>
            </a:lvl5pPr>
            <a:lvl6pPr lvl="5">
              <a:spcBef>
                <a:spcPts val="0"/>
              </a:spcBef>
              <a:spcAft>
                <a:spcPts val="0"/>
              </a:spcAft>
              <a:buClr>
                <a:srgbClr val="2B233D"/>
              </a:buClr>
              <a:buSzPts val="6700"/>
              <a:buNone/>
              <a:defRPr sz="6700">
                <a:solidFill>
                  <a:srgbClr val="2B233D"/>
                </a:solidFill>
              </a:defRPr>
            </a:lvl6pPr>
            <a:lvl7pPr lvl="6">
              <a:spcBef>
                <a:spcPts val="0"/>
              </a:spcBef>
              <a:spcAft>
                <a:spcPts val="0"/>
              </a:spcAft>
              <a:buClr>
                <a:srgbClr val="2B233D"/>
              </a:buClr>
              <a:buSzPts val="6700"/>
              <a:buNone/>
              <a:defRPr sz="6700">
                <a:solidFill>
                  <a:srgbClr val="2B233D"/>
                </a:solidFill>
              </a:defRPr>
            </a:lvl7pPr>
            <a:lvl8pPr lvl="7">
              <a:spcBef>
                <a:spcPts val="0"/>
              </a:spcBef>
              <a:spcAft>
                <a:spcPts val="0"/>
              </a:spcAft>
              <a:buClr>
                <a:srgbClr val="2B233D"/>
              </a:buClr>
              <a:buSzPts val="6700"/>
              <a:buNone/>
              <a:defRPr sz="6700">
                <a:solidFill>
                  <a:srgbClr val="2B233D"/>
                </a:solidFill>
              </a:defRPr>
            </a:lvl8pPr>
            <a:lvl9pPr lvl="8">
              <a:spcBef>
                <a:spcPts val="0"/>
              </a:spcBef>
              <a:spcAft>
                <a:spcPts val="0"/>
              </a:spcAft>
              <a:buClr>
                <a:srgbClr val="2B233D"/>
              </a:buClr>
              <a:buSzPts val="6700"/>
              <a:buNone/>
              <a:defRPr sz="6700">
                <a:solidFill>
                  <a:srgbClr val="2B233D"/>
                </a:solidFill>
              </a:defRPr>
            </a:lvl9pPr>
          </a:lstStyle>
          <a:p>
            <a:endParaRPr/>
          </a:p>
        </p:txBody>
      </p:sp>
      <p:sp>
        <p:nvSpPr>
          <p:cNvPr id="31" name="Google Shape;31;p4"/>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32" name="Google Shape;32;p4"/>
          <p:cNvSpPr txBox="1">
            <a:spLocks noGrp="1"/>
          </p:cNvSpPr>
          <p:nvPr>
            <p:ph type="title" idx="2"/>
          </p:nvPr>
        </p:nvSpPr>
        <p:spPr>
          <a:xfrm>
            <a:off x="180000" y="0"/>
            <a:ext cx="8964000" cy="1141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sz="6700">
                <a:solidFill>
                  <a:srgbClr val="2B233D"/>
                </a:solidFill>
              </a:defRPr>
            </a:lvl1pPr>
            <a:lvl2pPr lvl="1">
              <a:spcBef>
                <a:spcPts val="0"/>
              </a:spcBef>
              <a:spcAft>
                <a:spcPts val="0"/>
              </a:spcAft>
              <a:buClr>
                <a:srgbClr val="2B233D"/>
              </a:buClr>
              <a:buSzPts val="6700"/>
              <a:buNone/>
              <a:defRPr sz="6700">
                <a:solidFill>
                  <a:srgbClr val="2B233D"/>
                </a:solidFill>
              </a:defRPr>
            </a:lvl2pPr>
            <a:lvl3pPr lvl="2">
              <a:spcBef>
                <a:spcPts val="0"/>
              </a:spcBef>
              <a:spcAft>
                <a:spcPts val="0"/>
              </a:spcAft>
              <a:buClr>
                <a:srgbClr val="2B233D"/>
              </a:buClr>
              <a:buSzPts val="6700"/>
              <a:buNone/>
              <a:defRPr sz="6700">
                <a:solidFill>
                  <a:srgbClr val="2B233D"/>
                </a:solidFill>
              </a:defRPr>
            </a:lvl3pPr>
            <a:lvl4pPr lvl="3">
              <a:spcBef>
                <a:spcPts val="0"/>
              </a:spcBef>
              <a:spcAft>
                <a:spcPts val="0"/>
              </a:spcAft>
              <a:buClr>
                <a:srgbClr val="2B233D"/>
              </a:buClr>
              <a:buSzPts val="6700"/>
              <a:buNone/>
              <a:defRPr sz="6700">
                <a:solidFill>
                  <a:srgbClr val="2B233D"/>
                </a:solidFill>
              </a:defRPr>
            </a:lvl4pPr>
            <a:lvl5pPr lvl="4">
              <a:spcBef>
                <a:spcPts val="0"/>
              </a:spcBef>
              <a:spcAft>
                <a:spcPts val="0"/>
              </a:spcAft>
              <a:buClr>
                <a:srgbClr val="2B233D"/>
              </a:buClr>
              <a:buSzPts val="6700"/>
              <a:buNone/>
              <a:defRPr sz="6700">
                <a:solidFill>
                  <a:srgbClr val="2B233D"/>
                </a:solidFill>
              </a:defRPr>
            </a:lvl5pPr>
            <a:lvl6pPr lvl="5">
              <a:spcBef>
                <a:spcPts val="0"/>
              </a:spcBef>
              <a:spcAft>
                <a:spcPts val="0"/>
              </a:spcAft>
              <a:buClr>
                <a:srgbClr val="2B233D"/>
              </a:buClr>
              <a:buSzPts val="6700"/>
              <a:buNone/>
              <a:defRPr sz="6700">
                <a:solidFill>
                  <a:srgbClr val="2B233D"/>
                </a:solidFill>
              </a:defRPr>
            </a:lvl6pPr>
            <a:lvl7pPr lvl="6">
              <a:spcBef>
                <a:spcPts val="0"/>
              </a:spcBef>
              <a:spcAft>
                <a:spcPts val="0"/>
              </a:spcAft>
              <a:buClr>
                <a:srgbClr val="2B233D"/>
              </a:buClr>
              <a:buSzPts val="6700"/>
              <a:buNone/>
              <a:defRPr sz="6700">
                <a:solidFill>
                  <a:srgbClr val="2B233D"/>
                </a:solidFill>
              </a:defRPr>
            </a:lvl7pPr>
            <a:lvl8pPr lvl="7">
              <a:spcBef>
                <a:spcPts val="0"/>
              </a:spcBef>
              <a:spcAft>
                <a:spcPts val="0"/>
              </a:spcAft>
              <a:buClr>
                <a:srgbClr val="2B233D"/>
              </a:buClr>
              <a:buSzPts val="6700"/>
              <a:buNone/>
              <a:defRPr sz="6700">
                <a:solidFill>
                  <a:srgbClr val="2B233D"/>
                </a:solidFill>
              </a:defRPr>
            </a:lvl8pPr>
            <a:lvl9pPr lvl="8">
              <a:spcBef>
                <a:spcPts val="0"/>
              </a:spcBef>
              <a:spcAft>
                <a:spcPts val="0"/>
              </a:spcAft>
              <a:buClr>
                <a:srgbClr val="2B233D"/>
              </a:buClr>
              <a:buSzPts val="6700"/>
              <a:buNone/>
              <a:defRPr sz="6700">
                <a:solidFill>
                  <a:srgbClr val="2B233D"/>
                </a:solidFill>
              </a:defRPr>
            </a:lvl9pPr>
          </a:lstStyle>
          <a:p>
            <a:endParaRPr/>
          </a:p>
        </p:txBody>
      </p:sp>
      <p:sp>
        <p:nvSpPr>
          <p:cNvPr id="33" name="Google Shape;33;p4"/>
          <p:cNvSpPr/>
          <p:nvPr/>
        </p:nvSpPr>
        <p:spPr>
          <a:xfrm>
            <a:off x="0" y="4770675"/>
            <a:ext cx="9144000" cy="393600"/>
          </a:xfrm>
          <a:prstGeom prst="rect">
            <a:avLst/>
          </a:prstGeom>
          <a:solidFill>
            <a:srgbClr val="00CEA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34" name="Google Shape;34;p4"/>
          <p:cNvSpPr txBox="1">
            <a:spLocks noGrp="1"/>
          </p:cNvSpPr>
          <p:nvPr>
            <p:ph type="body" idx="1"/>
          </p:nvPr>
        </p:nvSpPr>
        <p:spPr>
          <a:xfrm>
            <a:off x="887175" y="1141800"/>
            <a:ext cx="6736200" cy="32592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Font typeface="Montserrat ExtraBold"/>
              <a:buChar char="●"/>
              <a:defRPr sz="2500">
                <a:solidFill>
                  <a:srgbClr val="2B233D"/>
                </a:solidFill>
                <a:latin typeface="Montserrat ExtraBold"/>
                <a:ea typeface="Montserrat ExtraBold"/>
                <a:cs typeface="Montserrat ExtraBold"/>
                <a:sym typeface="Montserrat ExtraBold"/>
              </a:defRPr>
            </a:lvl1pPr>
            <a:lvl2pPr marL="914400" lvl="1"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2pPr>
            <a:lvl3pPr marL="1371600" lvl="2"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3pPr>
            <a:lvl4pPr marL="1828800" lvl="3"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4pPr>
            <a:lvl5pPr marL="2286000" lvl="4"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5pPr>
            <a:lvl6pPr marL="2743200" lvl="5"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6pPr>
            <a:lvl7pPr marL="3200400" lvl="6"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7pPr>
            <a:lvl8pPr marL="3657600" lvl="7"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8pPr>
            <a:lvl9pPr marL="4114800" lvl="8" indent="-361950">
              <a:spcBef>
                <a:spcPts val="1000"/>
              </a:spcBef>
              <a:spcAft>
                <a:spcPts val="100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9pPr>
          </a:lstStyle>
          <a:p>
            <a:endParaRPr/>
          </a:p>
        </p:txBody>
      </p:sp>
      <p:pic>
        <p:nvPicPr>
          <p:cNvPr id="35" name="Google Shape;35;p4"/>
          <p:cNvPicPr preferRelativeResize="0"/>
          <p:nvPr/>
        </p:nvPicPr>
        <p:blipFill rotWithShape="1">
          <a:blip r:embed="rId2">
            <a:alphaModFix amt="60000"/>
          </a:blip>
          <a:srcRect t="9323" b="11937"/>
          <a:stretch/>
        </p:blipFill>
        <p:spPr>
          <a:xfrm>
            <a:off x="4571850" y="2592528"/>
            <a:ext cx="4572150" cy="2571749"/>
          </a:xfrm>
          <a:prstGeom prst="rect">
            <a:avLst/>
          </a:prstGeom>
          <a:noFill/>
          <a:ln>
            <a:noFill/>
          </a:ln>
        </p:spPr>
      </p:pic>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fferent Section Summary Slide 2 1">
  <p:cSld name="SECTION_HEADER_1_2_1">
    <p:bg>
      <p:bgPr>
        <a:solidFill>
          <a:srgbClr val="FFA300"/>
        </a:solidFill>
        <a:effectLst/>
      </p:bgPr>
    </p:bg>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rot="-5400000">
            <a:off x="-1822625" y="1794925"/>
            <a:ext cx="4851000" cy="12447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sz="6700">
                <a:solidFill>
                  <a:srgbClr val="2B233D"/>
                </a:solidFill>
              </a:defRPr>
            </a:lvl1pPr>
            <a:lvl2pPr lvl="1">
              <a:spcBef>
                <a:spcPts val="0"/>
              </a:spcBef>
              <a:spcAft>
                <a:spcPts val="0"/>
              </a:spcAft>
              <a:buClr>
                <a:srgbClr val="2B233D"/>
              </a:buClr>
              <a:buSzPts val="6700"/>
              <a:buNone/>
              <a:defRPr sz="6700">
                <a:solidFill>
                  <a:srgbClr val="2B233D"/>
                </a:solidFill>
              </a:defRPr>
            </a:lvl2pPr>
            <a:lvl3pPr lvl="2">
              <a:spcBef>
                <a:spcPts val="0"/>
              </a:spcBef>
              <a:spcAft>
                <a:spcPts val="0"/>
              </a:spcAft>
              <a:buClr>
                <a:srgbClr val="2B233D"/>
              </a:buClr>
              <a:buSzPts val="6700"/>
              <a:buNone/>
              <a:defRPr sz="6700">
                <a:solidFill>
                  <a:srgbClr val="2B233D"/>
                </a:solidFill>
              </a:defRPr>
            </a:lvl3pPr>
            <a:lvl4pPr lvl="3">
              <a:spcBef>
                <a:spcPts val="0"/>
              </a:spcBef>
              <a:spcAft>
                <a:spcPts val="0"/>
              </a:spcAft>
              <a:buClr>
                <a:srgbClr val="2B233D"/>
              </a:buClr>
              <a:buSzPts val="6700"/>
              <a:buNone/>
              <a:defRPr sz="6700">
                <a:solidFill>
                  <a:srgbClr val="2B233D"/>
                </a:solidFill>
              </a:defRPr>
            </a:lvl4pPr>
            <a:lvl5pPr lvl="4">
              <a:spcBef>
                <a:spcPts val="0"/>
              </a:spcBef>
              <a:spcAft>
                <a:spcPts val="0"/>
              </a:spcAft>
              <a:buClr>
                <a:srgbClr val="2B233D"/>
              </a:buClr>
              <a:buSzPts val="6700"/>
              <a:buNone/>
              <a:defRPr sz="6700">
                <a:solidFill>
                  <a:srgbClr val="2B233D"/>
                </a:solidFill>
              </a:defRPr>
            </a:lvl5pPr>
            <a:lvl6pPr lvl="5">
              <a:spcBef>
                <a:spcPts val="0"/>
              </a:spcBef>
              <a:spcAft>
                <a:spcPts val="0"/>
              </a:spcAft>
              <a:buClr>
                <a:srgbClr val="2B233D"/>
              </a:buClr>
              <a:buSzPts val="6700"/>
              <a:buNone/>
              <a:defRPr sz="6700">
                <a:solidFill>
                  <a:srgbClr val="2B233D"/>
                </a:solidFill>
              </a:defRPr>
            </a:lvl6pPr>
            <a:lvl7pPr lvl="6">
              <a:spcBef>
                <a:spcPts val="0"/>
              </a:spcBef>
              <a:spcAft>
                <a:spcPts val="0"/>
              </a:spcAft>
              <a:buClr>
                <a:srgbClr val="2B233D"/>
              </a:buClr>
              <a:buSzPts val="6700"/>
              <a:buNone/>
              <a:defRPr sz="6700">
                <a:solidFill>
                  <a:srgbClr val="2B233D"/>
                </a:solidFill>
              </a:defRPr>
            </a:lvl7pPr>
            <a:lvl8pPr lvl="7">
              <a:spcBef>
                <a:spcPts val="0"/>
              </a:spcBef>
              <a:spcAft>
                <a:spcPts val="0"/>
              </a:spcAft>
              <a:buClr>
                <a:srgbClr val="2B233D"/>
              </a:buClr>
              <a:buSzPts val="6700"/>
              <a:buNone/>
              <a:defRPr sz="6700">
                <a:solidFill>
                  <a:srgbClr val="2B233D"/>
                </a:solidFill>
              </a:defRPr>
            </a:lvl8pPr>
            <a:lvl9pPr lvl="8">
              <a:spcBef>
                <a:spcPts val="0"/>
              </a:spcBef>
              <a:spcAft>
                <a:spcPts val="0"/>
              </a:spcAft>
              <a:buClr>
                <a:srgbClr val="2B233D"/>
              </a:buClr>
              <a:buSzPts val="6700"/>
              <a:buNone/>
              <a:defRPr sz="6700">
                <a:solidFill>
                  <a:srgbClr val="2B233D"/>
                </a:solidFill>
              </a:defRPr>
            </a:lvl9pPr>
          </a:lstStyle>
          <a:p>
            <a:endParaRPr/>
          </a:p>
        </p:txBody>
      </p:sp>
      <p:sp>
        <p:nvSpPr>
          <p:cNvPr id="38" name="Google Shape;38;p5"/>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39" name="Google Shape;39;p5"/>
          <p:cNvSpPr txBox="1">
            <a:spLocks noGrp="1"/>
          </p:cNvSpPr>
          <p:nvPr>
            <p:ph type="title" idx="2"/>
          </p:nvPr>
        </p:nvSpPr>
        <p:spPr>
          <a:xfrm>
            <a:off x="180000" y="0"/>
            <a:ext cx="8964000" cy="1141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sz="6700">
                <a:solidFill>
                  <a:srgbClr val="2B233D"/>
                </a:solidFill>
              </a:defRPr>
            </a:lvl1pPr>
            <a:lvl2pPr lvl="1">
              <a:spcBef>
                <a:spcPts val="0"/>
              </a:spcBef>
              <a:spcAft>
                <a:spcPts val="0"/>
              </a:spcAft>
              <a:buClr>
                <a:srgbClr val="2B233D"/>
              </a:buClr>
              <a:buSzPts val="6700"/>
              <a:buNone/>
              <a:defRPr sz="6700">
                <a:solidFill>
                  <a:srgbClr val="2B233D"/>
                </a:solidFill>
              </a:defRPr>
            </a:lvl2pPr>
            <a:lvl3pPr lvl="2">
              <a:spcBef>
                <a:spcPts val="0"/>
              </a:spcBef>
              <a:spcAft>
                <a:spcPts val="0"/>
              </a:spcAft>
              <a:buClr>
                <a:srgbClr val="2B233D"/>
              </a:buClr>
              <a:buSzPts val="6700"/>
              <a:buNone/>
              <a:defRPr sz="6700">
                <a:solidFill>
                  <a:srgbClr val="2B233D"/>
                </a:solidFill>
              </a:defRPr>
            </a:lvl3pPr>
            <a:lvl4pPr lvl="3">
              <a:spcBef>
                <a:spcPts val="0"/>
              </a:spcBef>
              <a:spcAft>
                <a:spcPts val="0"/>
              </a:spcAft>
              <a:buClr>
                <a:srgbClr val="2B233D"/>
              </a:buClr>
              <a:buSzPts val="6700"/>
              <a:buNone/>
              <a:defRPr sz="6700">
                <a:solidFill>
                  <a:srgbClr val="2B233D"/>
                </a:solidFill>
              </a:defRPr>
            </a:lvl4pPr>
            <a:lvl5pPr lvl="4">
              <a:spcBef>
                <a:spcPts val="0"/>
              </a:spcBef>
              <a:spcAft>
                <a:spcPts val="0"/>
              </a:spcAft>
              <a:buClr>
                <a:srgbClr val="2B233D"/>
              </a:buClr>
              <a:buSzPts val="6700"/>
              <a:buNone/>
              <a:defRPr sz="6700">
                <a:solidFill>
                  <a:srgbClr val="2B233D"/>
                </a:solidFill>
              </a:defRPr>
            </a:lvl5pPr>
            <a:lvl6pPr lvl="5">
              <a:spcBef>
                <a:spcPts val="0"/>
              </a:spcBef>
              <a:spcAft>
                <a:spcPts val="0"/>
              </a:spcAft>
              <a:buClr>
                <a:srgbClr val="2B233D"/>
              </a:buClr>
              <a:buSzPts val="6700"/>
              <a:buNone/>
              <a:defRPr sz="6700">
                <a:solidFill>
                  <a:srgbClr val="2B233D"/>
                </a:solidFill>
              </a:defRPr>
            </a:lvl6pPr>
            <a:lvl7pPr lvl="6">
              <a:spcBef>
                <a:spcPts val="0"/>
              </a:spcBef>
              <a:spcAft>
                <a:spcPts val="0"/>
              </a:spcAft>
              <a:buClr>
                <a:srgbClr val="2B233D"/>
              </a:buClr>
              <a:buSzPts val="6700"/>
              <a:buNone/>
              <a:defRPr sz="6700">
                <a:solidFill>
                  <a:srgbClr val="2B233D"/>
                </a:solidFill>
              </a:defRPr>
            </a:lvl7pPr>
            <a:lvl8pPr lvl="7">
              <a:spcBef>
                <a:spcPts val="0"/>
              </a:spcBef>
              <a:spcAft>
                <a:spcPts val="0"/>
              </a:spcAft>
              <a:buClr>
                <a:srgbClr val="2B233D"/>
              </a:buClr>
              <a:buSzPts val="6700"/>
              <a:buNone/>
              <a:defRPr sz="6700">
                <a:solidFill>
                  <a:srgbClr val="2B233D"/>
                </a:solidFill>
              </a:defRPr>
            </a:lvl8pPr>
            <a:lvl9pPr lvl="8">
              <a:spcBef>
                <a:spcPts val="0"/>
              </a:spcBef>
              <a:spcAft>
                <a:spcPts val="0"/>
              </a:spcAft>
              <a:buClr>
                <a:srgbClr val="2B233D"/>
              </a:buClr>
              <a:buSzPts val="6700"/>
              <a:buNone/>
              <a:defRPr sz="6700">
                <a:solidFill>
                  <a:srgbClr val="2B233D"/>
                </a:solidFill>
              </a:defRPr>
            </a:lvl9pPr>
          </a:lstStyle>
          <a:p>
            <a:endParaRPr/>
          </a:p>
        </p:txBody>
      </p:sp>
      <p:sp>
        <p:nvSpPr>
          <p:cNvPr id="40" name="Google Shape;40;p5"/>
          <p:cNvSpPr/>
          <p:nvPr/>
        </p:nvSpPr>
        <p:spPr>
          <a:xfrm>
            <a:off x="0" y="4770675"/>
            <a:ext cx="9144000" cy="393600"/>
          </a:xfrm>
          <a:prstGeom prst="rect">
            <a:avLst/>
          </a:prstGeom>
          <a:solidFill>
            <a:srgbClr val="FFA3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41" name="Google Shape;41;p5"/>
          <p:cNvSpPr txBox="1">
            <a:spLocks noGrp="1"/>
          </p:cNvSpPr>
          <p:nvPr>
            <p:ph type="body" idx="1"/>
          </p:nvPr>
        </p:nvSpPr>
        <p:spPr>
          <a:xfrm>
            <a:off x="887175" y="1141800"/>
            <a:ext cx="6736200" cy="32592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Font typeface="Montserrat ExtraBold"/>
              <a:buChar char="●"/>
              <a:defRPr sz="2500">
                <a:solidFill>
                  <a:srgbClr val="2B233D"/>
                </a:solidFill>
                <a:latin typeface="Montserrat ExtraBold"/>
                <a:ea typeface="Montserrat ExtraBold"/>
                <a:cs typeface="Montserrat ExtraBold"/>
                <a:sym typeface="Montserrat ExtraBold"/>
              </a:defRPr>
            </a:lvl1pPr>
            <a:lvl2pPr marL="914400" lvl="1"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2pPr>
            <a:lvl3pPr marL="1371600" lvl="2"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3pPr>
            <a:lvl4pPr marL="1828800" lvl="3"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4pPr>
            <a:lvl5pPr marL="2286000" lvl="4"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5pPr>
            <a:lvl6pPr marL="2743200" lvl="5"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6pPr>
            <a:lvl7pPr marL="3200400" lvl="6"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7pPr>
            <a:lvl8pPr marL="3657600" lvl="7"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8pPr>
            <a:lvl9pPr marL="4114800" lvl="8" indent="-361950">
              <a:spcBef>
                <a:spcPts val="1000"/>
              </a:spcBef>
              <a:spcAft>
                <a:spcPts val="100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9pPr>
          </a:lstStyle>
          <a:p>
            <a:endParaRPr/>
          </a:p>
        </p:txBody>
      </p:sp>
      <p:pic>
        <p:nvPicPr>
          <p:cNvPr id="42" name="Google Shape;42;p5"/>
          <p:cNvPicPr preferRelativeResize="0"/>
          <p:nvPr/>
        </p:nvPicPr>
        <p:blipFill rotWithShape="1">
          <a:blip r:embed="rId2">
            <a:alphaModFix amt="60000"/>
          </a:blip>
          <a:srcRect t="5322" b="15944"/>
          <a:stretch/>
        </p:blipFill>
        <p:spPr>
          <a:xfrm>
            <a:off x="4571850" y="2592525"/>
            <a:ext cx="4572150" cy="2571749"/>
          </a:xfrm>
          <a:prstGeom prst="rect">
            <a:avLst/>
          </a:prstGeom>
          <a:noFill/>
          <a:ln>
            <a:noFill/>
          </a:ln>
        </p:spPr>
      </p:pic>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fferent Section Summary Slide 2 1 1">
  <p:cSld name="SECTION_HEADER_1_2_1_1">
    <p:bg>
      <p:bgPr>
        <a:solidFill>
          <a:srgbClr val="FFA300"/>
        </a:solid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rot="-5400000">
            <a:off x="-1985225" y="1957650"/>
            <a:ext cx="5176200" cy="12447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sz="6700">
                <a:solidFill>
                  <a:srgbClr val="2B233D"/>
                </a:solidFill>
              </a:defRPr>
            </a:lvl1pPr>
            <a:lvl2pPr lvl="1">
              <a:spcBef>
                <a:spcPts val="0"/>
              </a:spcBef>
              <a:spcAft>
                <a:spcPts val="0"/>
              </a:spcAft>
              <a:buClr>
                <a:srgbClr val="2B233D"/>
              </a:buClr>
              <a:buSzPts val="6700"/>
              <a:buNone/>
              <a:defRPr sz="6700">
                <a:solidFill>
                  <a:srgbClr val="2B233D"/>
                </a:solidFill>
              </a:defRPr>
            </a:lvl2pPr>
            <a:lvl3pPr lvl="2">
              <a:spcBef>
                <a:spcPts val="0"/>
              </a:spcBef>
              <a:spcAft>
                <a:spcPts val="0"/>
              </a:spcAft>
              <a:buClr>
                <a:srgbClr val="2B233D"/>
              </a:buClr>
              <a:buSzPts val="6700"/>
              <a:buNone/>
              <a:defRPr sz="6700">
                <a:solidFill>
                  <a:srgbClr val="2B233D"/>
                </a:solidFill>
              </a:defRPr>
            </a:lvl3pPr>
            <a:lvl4pPr lvl="3">
              <a:spcBef>
                <a:spcPts val="0"/>
              </a:spcBef>
              <a:spcAft>
                <a:spcPts val="0"/>
              </a:spcAft>
              <a:buClr>
                <a:srgbClr val="2B233D"/>
              </a:buClr>
              <a:buSzPts val="6700"/>
              <a:buNone/>
              <a:defRPr sz="6700">
                <a:solidFill>
                  <a:srgbClr val="2B233D"/>
                </a:solidFill>
              </a:defRPr>
            </a:lvl4pPr>
            <a:lvl5pPr lvl="4">
              <a:spcBef>
                <a:spcPts val="0"/>
              </a:spcBef>
              <a:spcAft>
                <a:spcPts val="0"/>
              </a:spcAft>
              <a:buClr>
                <a:srgbClr val="2B233D"/>
              </a:buClr>
              <a:buSzPts val="6700"/>
              <a:buNone/>
              <a:defRPr sz="6700">
                <a:solidFill>
                  <a:srgbClr val="2B233D"/>
                </a:solidFill>
              </a:defRPr>
            </a:lvl5pPr>
            <a:lvl6pPr lvl="5">
              <a:spcBef>
                <a:spcPts val="0"/>
              </a:spcBef>
              <a:spcAft>
                <a:spcPts val="0"/>
              </a:spcAft>
              <a:buClr>
                <a:srgbClr val="2B233D"/>
              </a:buClr>
              <a:buSzPts val="6700"/>
              <a:buNone/>
              <a:defRPr sz="6700">
                <a:solidFill>
                  <a:srgbClr val="2B233D"/>
                </a:solidFill>
              </a:defRPr>
            </a:lvl6pPr>
            <a:lvl7pPr lvl="6">
              <a:spcBef>
                <a:spcPts val="0"/>
              </a:spcBef>
              <a:spcAft>
                <a:spcPts val="0"/>
              </a:spcAft>
              <a:buClr>
                <a:srgbClr val="2B233D"/>
              </a:buClr>
              <a:buSzPts val="6700"/>
              <a:buNone/>
              <a:defRPr sz="6700">
                <a:solidFill>
                  <a:srgbClr val="2B233D"/>
                </a:solidFill>
              </a:defRPr>
            </a:lvl7pPr>
            <a:lvl8pPr lvl="7">
              <a:spcBef>
                <a:spcPts val="0"/>
              </a:spcBef>
              <a:spcAft>
                <a:spcPts val="0"/>
              </a:spcAft>
              <a:buClr>
                <a:srgbClr val="2B233D"/>
              </a:buClr>
              <a:buSzPts val="6700"/>
              <a:buNone/>
              <a:defRPr sz="6700">
                <a:solidFill>
                  <a:srgbClr val="2B233D"/>
                </a:solidFill>
              </a:defRPr>
            </a:lvl8pPr>
            <a:lvl9pPr lvl="8">
              <a:spcBef>
                <a:spcPts val="0"/>
              </a:spcBef>
              <a:spcAft>
                <a:spcPts val="0"/>
              </a:spcAft>
              <a:buClr>
                <a:srgbClr val="2B233D"/>
              </a:buClr>
              <a:buSzPts val="6700"/>
              <a:buNone/>
              <a:defRPr sz="6700">
                <a:solidFill>
                  <a:srgbClr val="2B233D"/>
                </a:solidFill>
              </a:defRPr>
            </a:lvl9pPr>
          </a:lstStyle>
          <a:p>
            <a:endParaRPr/>
          </a:p>
        </p:txBody>
      </p:sp>
      <p:sp>
        <p:nvSpPr>
          <p:cNvPr id="45" name="Google Shape;45;p6"/>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46" name="Google Shape;46;p6"/>
          <p:cNvSpPr/>
          <p:nvPr/>
        </p:nvSpPr>
        <p:spPr>
          <a:xfrm>
            <a:off x="0" y="4770675"/>
            <a:ext cx="9144000" cy="393600"/>
          </a:xfrm>
          <a:prstGeom prst="rect">
            <a:avLst/>
          </a:prstGeom>
          <a:solidFill>
            <a:srgbClr val="FFA3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47" name="Google Shape;47;p6"/>
          <p:cNvSpPr txBox="1">
            <a:spLocks noGrp="1"/>
          </p:cNvSpPr>
          <p:nvPr>
            <p:ph type="body" idx="1"/>
          </p:nvPr>
        </p:nvSpPr>
        <p:spPr>
          <a:xfrm>
            <a:off x="887175" y="1141800"/>
            <a:ext cx="6736200" cy="32592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Font typeface="Montserrat ExtraBold"/>
              <a:buChar char="●"/>
              <a:defRPr sz="2500">
                <a:solidFill>
                  <a:srgbClr val="2B233D"/>
                </a:solidFill>
                <a:latin typeface="Montserrat ExtraBold"/>
                <a:ea typeface="Montserrat ExtraBold"/>
                <a:cs typeface="Montserrat ExtraBold"/>
                <a:sym typeface="Montserrat ExtraBold"/>
              </a:defRPr>
            </a:lvl1pPr>
            <a:lvl2pPr marL="914400" lvl="1"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2pPr>
            <a:lvl3pPr marL="1371600" lvl="2"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3pPr>
            <a:lvl4pPr marL="1828800" lvl="3"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4pPr>
            <a:lvl5pPr marL="2286000" lvl="4"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5pPr>
            <a:lvl6pPr marL="2743200" lvl="5"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6pPr>
            <a:lvl7pPr marL="3200400" lvl="6"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7pPr>
            <a:lvl8pPr marL="3657600" lvl="7"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8pPr>
            <a:lvl9pPr marL="4114800" lvl="8" indent="-361950">
              <a:spcBef>
                <a:spcPts val="1000"/>
              </a:spcBef>
              <a:spcAft>
                <a:spcPts val="100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9pPr>
          </a:lstStyle>
          <a:p>
            <a:endParaRPr/>
          </a:p>
        </p:txBody>
      </p:sp>
      <p:pic>
        <p:nvPicPr>
          <p:cNvPr id="48" name="Google Shape;48;p6"/>
          <p:cNvPicPr preferRelativeResize="0"/>
          <p:nvPr/>
        </p:nvPicPr>
        <p:blipFill rotWithShape="1">
          <a:blip r:embed="rId2">
            <a:alphaModFix amt="60000"/>
          </a:blip>
          <a:srcRect t="5322" b="15944"/>
          <a:stretch/>
        </p:blipFill>
        <p:spPr>
          <a:xfrm>
            <a:off x="4571850" y="2592525"/>
            <a:ext cx="4572150" cy="2571749"/>
          </a:xfrm>
          <a:prstGeom prst="rect">
            <a:avLst/>
          </a:prstGeom>
          <a:noFill/>
          <a:ln>
            <a:noFill/>
          </a:ln>
        </p:spPr>
      </p:pic>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fferent Section Summary Slide 1">
  <p:cSld name="SECTION_HEADER_1_1">
    <p:bg>
      <p:bgPr>
        <a:solidFill>
          <a:srgbClr val="FFA300"/>
        </a:solidFill>
        <a:effectLst/>
      </p:bgPr>
    </p:bg>
    <p:spTree>
      <p:nvGrpSpPr>
        <p:cNvPr id="1" name="Shape 49"/>
        <p:cNvGrpSpPr/>
        <p:nvPr/>
      </p:nvGrpSpPr>
      <p:grpSpPr>
        <a:xfrm>
          <a:off x="0" y="0"/>
          <a:ext cx="0" cy="0"/>
          <a:chOff x="0" y="0"/>
          <a:chExt cx="0" cy="0"/>
        </a:xfrm>
      </p:grpSpPr>
      <p:pic>
        <p:nvPicPr>
          <p:cNvPr id="50" name="Google Shape;50;p7" title="Lillydale Lake parkrun - Sally Stepniewski NEG SPACE.jpg"/>
          <p:cNvPicPr preferRelativeResize="0"/>
          <p:nvPr/>
        </p:nvPicPr>
        <p:blipFill rotWithShape="1">
          <a:blip r:embed="rId2">
            <a:alphaModFix/>
          </a:blip>
          <a:srcRect l="36957" r="31485"/>
          <a:stretch/>
        </p:blipFill>
        <p:spPr>
          <a:xfrm>
            <a:off x="6435700" y="-250"/>
            <a:ext cx="2708301" cy="4831675"/>
          </a:xfrm>
          <a:prstGeom prst="rect">
            <a:avLst/>
          </a:prstGeom>
          <a:noFill/>
          <a:ln>
            <a:noFill/>
          </a:ln>
        </p:spPr>
      </p:pic>
      <p:sp>
        <p:nvSpPr>
          <p:cNvPr id="51" name="Google Shape;51;p7"/>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52" name="Google Shape;52;p7"/>
          <p:cNvSpPr txBox="1">
            <a:spLocks noGrp="1"/>
          </p:cNvSpPr>
          <p:nvPr>
            <p:ph type="title"/>
          </p:nvPr>
        </p:nvSpPr>
        <p:spPr>
          <a:xfrm>
            <a:off x="180000" y="0"/>
            <a:ext cx="8964000" cy="1141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sz="6700">
                <a:solidFill>
                  <a:srgbClr val="2B233D"/>
                </a:solidFill>
              </a:defRPr>
            </a:lvl1pPr>
            <a:lvl2pPr lvl="1">
              <a:spcBef>
                <a:spcPts val="0"/>
              </a:spcBef>
              <a:spcAft>
                <a:spcPts val="0"/>
              </a:spcAft>
              <a:buClr>
                <a:srgbClr val="2B233D"/>
              </a:buClr>
              <a:buSzPts val="6700"/>
              <a:buNone/>
              <a:defRPr sz="6700">
                <a:solidFill>
                  <a:srgbClr val="2B233D"/>
                </a:solidFill>
              </a:defRPr>
            </a:lvl2pPr>
            <a:lvl3pPr lvl="2">
              <a:spcBef>
                <a:spcPts val="0"/>
              </a:spcBef>
              <a:spcAft>
                <a:spcPts val="0"/>
              </a:spcAft>
              <a:buClr>
                <a:srgbClr val="2B233D"/>
              </a:buClr>
              <a:buSzPts val="6700"/>
              <a:buNone/>
              <a:defRPr sz="6700">
                <a:solidFill>
                  <a:srgbClr val="2B233D"/>
                </a:solidFill>
              </a:defRPr>
            </a:lvl3pPr>
            <a:lvl4pPr lvl="3">
              <a:spcBef>
                <a:spcPts val="0"/>
              </a:spcBef>
              <a:spcAft>
                <a:spcPts val="0"/>
              </a:spcAft>
              <a:buClr>
                <a:srgbClr val="2B233D"/>
              </a:buClr>
              <a:buSzPts val="6700"/>
              <a:buNone/>
              <a:defRPr sz="6700">
                <a:solidFill>
                  <a:srgbClr val="2B233D"/>
                </a:solidFill>
              </a:defRPr>
            </a:lvl4pPr>
            <a:lvl5pPr lvl="4">
              <a:spcBef>
                <a:spcPts val="0"/>
              </a:spcBef>
              <a:spcAft>
                <a:spcPts val="0"/>
              </a:spcAft>
              <a:buClr>
                <a:srgbClr val="2B233D"/>
              </a:buClr>
              <a:buSzPts val="6700"/>
              <a:buNone/>
              <a:defRPr sz="6700">
                <a:solidFill>
                  <a:srgbClr val="2B233D"/>
                </a:solidFill>
              </a:defRPr>
            </a:lvl5pPr>
            <a:lvl6pPr lvl="5">
              <a:spcBef>
                <a:spcPts val="0"/>
              </a:spcBef>
              <a:spcAft>
                <a:spcPts val="0"/>
              </a:spcAft>
              <a:buClr>
                <a:srgbClr val="2B233D"/>
              </a:buClr>
              <a:buSzPts val="6700"/>
              <a:buNone/>
              <a:defRPr sz="6700">
                <a:solidFill>
                  <a:srgbClr val="2B233D"/>
                </a:solidFill>
              </a:defRPr>
            </a:lvl6pPr>
            <a:lvl7pPr lvl="6">
              <a:spcBef>
                <a:spcPts val="0"/>
              </a:spcBef>
              <a:spcAft>
                <a:spcPts val="0"/>
              </a:spcAft>
              <a:buClr>
                <a:srgbClr val="2B233D"/>
              </a:buClr>
              <a:buSzPts val="6700"/>
              <a:buNone/>
              <a:defRPr sz="6700">
                <a:solidFill>
                  <a:srgbClr val="2B233D"/>
                </a:solidFill>
              </a:defRPr>
            </a:lvl7pPr>
            <a:lvl8pPr lvl="7">
              <a:spcBef>
                <a:spcPts val="0"/>
              </a:spcBef>
              <a:spcAft>
                <a:spcPts val="0"/>
              </a:spcAft>
              <a:buClr>
                <a:srgbClr val="2B233D"/>
              </a:buClr>
              <a:buSzPts val="6700"/>
              <a:buNone/>
              <a:defRPr sz="6700">
                <a:solidFill>
                  <a:srgbClr val="2B233D"/>
                </a:solidFill>
              </a:defRPr>
            </a:lvl8pPr>
            <a:lvl9pPr lvl="8">
              <a:spcBef>
                <a:spcPts val="0"/>
              </a:spcBef>
              <a:spcAft>
                <a:spcPts val="0"/>
              </a:spcAft>
              <a:buClr>
                <a:srgbClr val="2B233D"/>
              </a:buClr>
              <a:buSzPts val="6700"/>
              <a:buNone/>
              <a:defRPr sz="6700">
                <a:solidFill>
                  <a:srgbClr val="2B233D"/>
                </a:solidFill>
              </a:defRPr>
            </a:lvl9pPr>
          </a:lstStyle>
          <a:p>
            <a:endParaRPr/>
          </a:p>
        </p:txBody>
      </p:sp>
      <p:sp>
        <p:nvSpPr>
          <p:cNvPr id="53" name="Google Shape;53;p7"/>
          <p:cNvSpPr txBox="1">
            <a:spLocks noGrp="1"/>
          </p:cNvSpPr>
          <p:nvPr>
            <p:ph type="body" idx="1"/>
          </p:nvPr>
        </p:nvSpPr>
        <p:spPr>
          <a:xfrm>
            <a:off x="702000" y="1260000"/>
            <a:ext cx="7740000" cy="33300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Font typeface="Montserrat ExtraBold"/>
              <a:buChar char="●"/>
              <a:defRPr sz="2500">
                <a:solidFill>
                  <a:srgbClr val="2B233D"/>
                </a:solidFill>
                <a:latin typeface="Montserrat ExtraBold"/>
                <a:ea typeface="Montserrat ExtraBold"/>
                <a:cs typeface="Montserrat ExtraBold"/>
                <a:sym typeface="Montserrat ExtraBold"/>
              </a:defRPr>
            </a:lvl1pPr>
            <a:lvl2pPr marL="914400" lvl="1"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2pPr>
            <a:lvl3pPr marL="1371600" lvl="2"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3pPr>
            <a:lvl4pPr marL="1828800" lvl="3"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4pPr>
            <a:lvl5pPr marL="2286000" lvl="4"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5pPr>
            <a:lvl6pPr marL="2743200" lvl="5"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6pPr>
            <a:lvl7pPr marL="3200400" lvl="6"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7pPr>
            <a:lvl8pPr marL="3657600" lvl="7" indent="-361950">
              <a:spcBef>
                <a:spcPts val="1000"/>
              </a:spcBef>
              <a:spcAft>
                <a:spcPts val="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8pPr>
            <a:lvl9pPr marL="4114800" lvl="8" indent="-361950">
              <a:spcBef>
                <a:spcPts val="1000"/>
              </a:spcBef>
              <a:spcAft>
                <a:spcPts val="1000"/>
              </a:spcAft>
              <a:buClr>
                <a:srgbClr val="2B233D"/>
              </a:buClr>
              <a:buSzPts val="2100"/>
              <a:buFont typeface="Montserrat ExtraBold"/>
              <a:buChar char="■"/>
              <a:defRPr sz="2100">
                <a:solidFill>
                  <a:srgbClr val="2B233D"/>
                </a:solidFill>
                <a:latin typeface="Montserrat ExtraBold"/>
                <a:ea typeface="Montserrat ExtraBold"/>
                <a:cs typeface="Montserrat ExtraBold"/>
                <a:sym typeface="Montserrat ExtraBold"/>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guide id="2" orient="horz" pos="794">
          <p15:clr>
            <a:srgbClr val="E46962"/>
          </p15:clr>
        </p15:guide>
        <p15:guide id="3" pos="442">
          <p15:clr>
            <a:srgbClr val="E46962"/>
          </p15:clr>
        </p15:guide>
        <p15:guide id="4" pos="5318">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s">
  <p:cSld name="SECTION_HEADER_1_1_1">
    <p:bg>
      <p:bgPr>
        <a:solidFill>
          <a:srgbClr val="FFA300"/>
        </a:solidFill>
        <a:effectLst/>
      </p:bgPr>
    </p:bg>
    <p:spTree>
      <p:nvGrpSpPr>
        <p:cNvPr id="1" name="Shape 54"/>
        <p:cNvGrpSpPr/>
        <p:nvPr/>
      </p:nvGrpSpPr>
      <p:grpSpPr>
        <a:xfrm>
          <a:off x="0" y="0"/>
          <a:ext cx="0" cy="0"/>
          <a:chOff x="0" y="0"/>
          <a:chExt cx="0" cy="0"/>
        </a:xfrm>
      </p:grpSpPr>
      <p:sp>
        <p:nvSpPr>
          <p:cNvPr id="55" name="Google Shape;55;p8"/>
          <p:cNvSpPr/>
          <p:nvPr/>
        </p:nvSpPr>
        <p:spPr>
          <a:xfrm>
            <a:off x="0" y="4770675"/>
            <a:ext cx="9144000" cy="393600"/>
          </a:xfrm>
          <a:prstGeom prst="rect">
            <a:avLst/>
          </a:prstGeom>
          <a:solidFill>
            <a:srgbClr val="FFA3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56" name="Google Shape;56;p8"/>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57" name="Google Shape;57;p8"/>
          <p:cNvSpPr txBox="1">
            <a:spLocks noGrp="1"/>
          </p:cNvSpPr>
          <p:nvPr>
            <p:ph type="title"/>
          </p:nvPr>
        </p:nvSpPr>
        <p:spPr>
          <a:xfrm rot="-5400000">
            <a:off x="-2133600" y="2125975"/>
            <a:ext cx="5143500" cy="914400"/>
          </a:xfrm>
          <a:prstGeom prst="rect">
            <a:avLst/>
          </a:prstGeom>
        </p:spPr>
        <p:txBody>
          <a:bodyPr spcFirstLastPara="1" wrap="square" lIns="91425" tIns="91425" rIns="91425" bIns="91425" anchor="t" anchorCtr="0">
            <a:normAutofit/>
          </a:bodyPr>
          <a:lstStyle>
            <a:lvl1pPr lvl="0" algn="ctr">
              <a:spcBef>
                <a:spcPts val="0"/>
              </a:spcBef>
              <a:spcAft>
                <a:spcPts val="0"/>
              </a:spcAft>
              <a:buClr>
                <a:srgbClr val="2B233D"/>
              </a:buClr>
              <a:buSzPts val="6700"/>
              <a:buNone/>
              <a:defRPr sz="6700">
                <a:solidFill>
                  <a:srgbClr val="2B233D"/>
                </a:solidFill>
              </a:defRPr>
            </a:lvl1pPr>
            <a:lvl2pPr lvl="1" algn="ctr">
              <a:spcBef>
                <a:spcPts val="0"/>
              </a:spcBef>
              <a:spcAft>
                <a:spcPts val="0"/>
              </a:spcAft>
              <a:buClr>
                <a:srgbClr val="2B233D"/>
              </a:buClr>
              <a:buSzPts val="6700"/>
              <a:buNone/>
              <a:defRPr sz="6700">
                <a:solidFill>
                  <a:srgbClr val="2B233D"/>
                </a:solidFill>
              </a:defRPr>
            </a:lvl2pPr>
            <a:lvl3pPr lvl="2" algn="ctr">
              <a:spcBef>
                <a:spcPts val="0"/>
              </a:spcBef>
              <a:spcAft>
                <a:spcPts val="0"/>
              </a:spcAft>
              <a:buClr>
                <a:srgbClr val="2B233D"/>
              </a:buClr>
              <a:buSzPts val="6700"/>
              <a:buNone/>
              <a:defRPr sz="6700">
                <a:solidFill>
                  <a:srgbClr val="2B233D"/>
                </a:solidFill>
              </a:defRPr>
            </a:lvl3pPr>
            <a:lvl4pPr lvl="3" algn="ctr">
              <a:spcBef>
                <a:spcPts val="0"/>
              </a:spcBef>
              <a:spcAft>
                <a:spcPts val="0"/>
              </a:spcAft>
              <a:buClr>
                <a:srgbClr val="2B233D"/>
              </a:buClr>
              <a:buSzPts val="6700"/>
              <a:buNone/>
              <a:defRPr sz="6700">
                <a:solidFill>
                  <a:srgbClr val="2B233D"/>
                </a:solidFill>
              </a:defRPr>
            </a:lvl4pPr>
            <a:lvl5pPr lvl="4" algn="ctr">
              <a:spcBef>
                <a:spcPts val="0"/>
              </a:spcBef>
              <a:spcAft>
                <a:spcPts val="0"/>
              </a:spcAft>
              <a:buClr>
                <a:srgbClr val="2B233D"/>
              </a:buClr>
              <a:buSzPts val="6700"/>
              <a:buNone/>
              <a:defRPr sz="6700">
                <a:solidFill>
                  <a:srgbClr val="2B233D"/>
                </a:solidFill>
              </a:defRPr>
            </a:lvl5pPr>
            <a:lvl6pPr lvl="5" algn="ctr">
              <a:spcBef>
                <a:spcPts val="0"/>
              </a:spcBef>
              <a:spcAft>
                <a:spcPts val="0"/>
              </a:spcAft>
              <a:buClr>
                <a:srgbClr val="2B233D"/>
              </a:buClr>
              <a:buSzPts val="6700"/>
              <a:buNone/>
              <a:defRPr sz="6700">
                <a:solidFill>
                  <a:srgbClr val="2B233D"/>
                </a:solidFill>
              </a:defRPr>
            </a:lvl6pPr>
            <a:lvl7pPr lvl="6" algn="ctr">
              <a:spcBef>
                <a:spcPts val="0"/>
              </a:spcBef>
              <a:spcAft>
                <a:spcPts val="0"/>
              </a:spcAft>
              <a:buClr>
                <a:srgbClr val="2B233D"/>
              </a:buClr>
              <a:buSzPts val="6700"/>
              <a:buNone/>
              <a:defRPr sz="6700">
                <a:solidFill>
                  <a:srgbClr val="2B233D"/>
                </a:solidFill>
              </a:defRPr>
            </a:lvl7pPr>
            <a:lvl8pPr lvl="7" algn="ctr">
              <a:spcBef>
                <a:spcPts val="0"/>
              </a:spcBef>
              <a:spcAft>
                <a:spcPts val="0"/>
              </a:spcAft>
              <a:buClr>
                <a:srgbClr val="2B233D"/>
              </a:buClr>
              <a:buSzPts val="6700"/>
              <a:buNone/>
              <a:defRPr sz="6700">
                <a:solidFill>
                  <a:srgbClr val="2B233D"/>
                </a:solidFill>
              </a:defRPr>
            </a:lvl8pPr>
            <a:lvl9pPr lvl="8" algn="ctr">
              <a:spcBef>
                <a:spcPts val="0"/>
              </a:spcBef>
              <a:spcAft>
                <a:spcPts val="0"/>
              </a:spcAft>
              <a:buClr>
                <a:srgbClr val="2B233D"/>
              </a:buClr>
              <a:buSzPts val="6700"/>
              <a:buNone/>
              <a:defRPr sz="6700">
                <a:solidFill>
                  <a:srgbClr val="2B233D"/>
                </a:solidFill>
              </a:defRPr>
            </a:lvl9pPr>
          </a:lstStyle>
          <a:p>
            <a:endParaRPr/>
          </a:p>
        </p:txBody>
      </p:sp>
      <p:sp>
        <p:nvSpPr>
          <p:cNvPr id="58" name="Google Shape;58;p8"/>
          <p:cNvSpPr txBox="1">
            <a:spLocks noGrp="1"/>
          </p:cNvSpPr>
          <p:nvPr>
            <p:ph type="subTitle" idx="1"/>
          </p:nvPr>
        </p:nvSpPr>
        <p:spPr>
          <a:xfrm>
            <a:off x="1270275" y="745700"/>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pic>
        <p:nvPicPr>
          <p:cNvPr id="59" name="Google Shape;59;p8"/>
          <p:cNvPicPr preferRelativeResize="0"/>
          <p:nvPr/>
        </p:nvPicPr>
        <p:blipFill rotWithShape="1">
          <a:blip r:embed="rId2">
            <a:alphaModFix amt="72000"/>
          </a:blip>
          <a:srcRect l="23320" r="27282" b="626"/>
          <a:stretch/>
        </p:blipFill>
        <p:spPr>
          <a:xfrm>
            <a:off x="5550475" y="0"/>
            <a:ext cx="3593523" cy="5164277"/>
          </a:xfrm>
          <a:prstGeom prst="rect">
            <a:avLst/>
          </a:prstGeom>
          <a:noFill/>
          <a:ln>
            <a:noFill/>
          </a:ln>
        </p:spPr>
      </p:pic>
      <p:cxnSp>
        <p:nvCxnSpPr>
          <p:cNvPr id="60" name="Google Shape;60;p8"/>
          <p:cNvCxnSpPr/>
          <p:nvPr/>
        </p:nvCxnSpPr>
        <p:spPr>
          <a:xfrm>
            <a:off x="1270275" y="1281050"/>
            <a:ext cx="3968400" cy="0"/>
          </a:xfrm>
          <a:prstGeom prst="straightConnector1">
            <a:avLst/>
          </a:prstGeom>
          <a:noFill/>
          <a:ln w="9525" cap="flat" cmpd="sng">
            <a:solidFill>
              <a:srgbClr val="2B233D"/>
            </a:solidFill>
            <a:prstDash val="solid"/>
            <a:round/>
            <a:headEnd type="none" w="med" len="med"/>
            <a:tailEnd type="none" w="med" len="med"/>
          </a:ln>
        </p:spPr>
      </p:cxnSp>
      <p:cxnSp>
        <p:nvCxnSpPr>
          <p:cNvPr id="61" name="Google Shape;61;p8"/>
          <p:cNvCxnSpPr/>
          <p:nvPr/>
        </p:nvCxnSpPr>
        <p:spPr>
          <a:xfrm>
            <a:off x="1270275" y="1801000"/>
            <a:ext cx="3968400" cy="0"/>
          </a:xfrm>
          <a:prstGeom prst="straightConnector1">
            <a:avLst/>
          </a:prstGeom>
          <a:noFill/>
          <a:ln w="9525" cap="flat" cmpd="sng">
            <a:solidFill>
              <a:srgbClr val="2B233D"/>
            </a:solidFill>
            <a:prstDash val="solid"/>
            <a:round/>
            <a:headEnd type="none" w="med" len="med"/>
            <a:tailEnd type="none" w="med" len="med"/>
          </a:ln>
        </p:spPr>
      </p:cxnSp>
      <p:cxnSp>
        <p:nvCxnSpPr>
          <p:cNvPr id="62" name="Google Shape;62;p8"/>
          <p:cNvCxnSpPr/>
          <p:nvPr/>
        </p:nvCxnSpPr>
        <p:spPr>
          <a:xfrm>
            <a:off x="1270275" y="2304677"/>
            <a:ext cx="3968400" cy="0"/>
          </a:xfrm>
          <a:prstGeom prst="straightConnector1">
            <a:avLst/>
          </a:prstGeom>
          <a:noFill/>
          <a:ln w="9525" cap="flat" cmpd="sng">
            <a:solidFill>
              <a:srgbClr val="2B233D"/>
            </a:solidFill>
            <a:prstDash val="solid"/>
            <a:round/>
            <a:headEnd type="none" w="med" len="med"/>
            <a:tailEnd type="none" w="med" len="med"/>
          </a:ln>
        </p:spPr>
      </p:cxnSp>
      <p:cxnSp>
        <p:nvCxnSpPr>
          <p:cNvPr id="63" name="Google Shape;63;p8"/>
          <p:cNvCxnSpPr/>
          <p:nvPr/>
        </p:nvCxnSpPr>
        <p:spPr>
          <a:xfrm>
            <a:off x="1270275" y="2849368"/>
            <a:ext cx="3968400" cy="0"/>
          </a:xfrm>
          <a:prstGeom prst="straightConnector1">
            <a:avLst/>
          </a:prstGeom>
          <a:noFill/>
          <a:ln w="9525" cap="flat" cmpd="sng">
            <a:solidFill>
              <a:srgbClr val="2B233D"/>
            </a:solidFill>
            <a:prstDash val="solid"/>
            <a:round/>
            <a:headEnd type="none" w="med" len="med"/>
            <a:tailEnd type="none" w="med" len="med"/>
          </a:ln>
        </p:spPr>
      </p:cxnSp>
      <p:cxnSp>
        <p:nvCxnSpPr>
          <p:cNvPr id="64" name="Google Shape;64;p8"/>
          <p:cNvCxnSpPr/>
          <p:nvPr/>
        </p:nvCxnSpPr>
        <p:spPr>
          <a:xfrm>
            <a:off x="1270275" y="3377984"/>
            <a:ext cx="3968400" cy="0"/>
          </a:xfrm>
          <a:prstGeom prst="straightConnector1">
            <a:avLst/>
          </a:prstGeom>
          <a:noFill/>
          <a:ln w="9525" cap="flat" cmpd="sng">
            <a:solidFill>
              <a:srgbClr val="2B233D"/>
            </a:solidFill>
            <a:prstDash val="solid"/>
            <a:round/>
            <a:headEnd type="none" w="med" len="med"/>
            <a:tailEnd type="none" w="med" len="med"/>
          </a:ln>
        </p:spPr>
      </p:cxnSp>
      <p:cxnSp>
        <p:nvCxnSpPr>
          <p:cNvPr id="65" name="Google Shape;65;p8"/>
          <p:cNvCxnSpPr/>
          <p:nvPr/>
        </p:nvCxnSpPr>
        <p:spPr>
          <a:xfrm>
            <a:off x="1270275" y="3882475"/>
            <a:ext cx="3968400" cy="0"/>
          </a:xfrm>
          <a:prstGeom prst="straightConnector1">
            <a:avLst/>
          </a:prstGeom>
          <a:noFill/>
          <a:ln w="9525" cap="flat" cmpd="sng">
            <a:solidFill>
              <a:srgbClr val="2B233D"/>
            </a:solidFill>
            <a:prstDash val="solid"/>
            <a:round/>
            <a:headEnd type="none" w="med" len="med"/>
            <a:tailEnd type="none" w="med" len="med"/>
          </a:ln>
        </p:spPr>
      </p:cxnSp>
      <p:sp>
        <p:nvSpPr>
          <p:cNvPr id="66" name="Google Shape;66;p8"/>
          <p:cNvSpPr txBox="1">
            <a:spLocks noGrp="1"/>
          </p:cNvSpPr>
          <p:nvPr>
            <p:ph type="subTitle" idx="2"/>
          </p:nvPr>
        </p:nvSpPr>
        <p:spPr>
          <a:xfrm>
            <a:off x="1270275" y="1274438"/>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67" name="Google Shape;67;p8"/>
          <p:cNvSpPr txBox="1">
            <a:spLocks noGrp="1"/>
          </p:cNvSpPr>
          <p:nvPr>
            <p:ph type="subTitle" idx="3"/>
          </p:nvPr>
        </p:nvSpPr>
        <p:spPr>
          <a:xfrm>
            <a:off x="1270275" y="1803175"/>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68" name="Google Shape;68;p8"/>
          <p:cNvSpPr txBox="1">
            <a:spLocks noGrp="1"/>
          </p:cNvSpPr>
          <p:nvPr>
            <p:ph type="subTitle" idx="4"/>
          </p:nvPr>
        </p:nvSpPr>
        <p:spPr>
          <a:xfrm>
            <a:off x="1270275" y="2331913"/>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69" name="Google Shape;69;p8"/>
          <p:cNvSpPr txBox="1">
            <a:spLocks noGrp="1"/>
          </p:cNvSpPr>
          <p:nvPr>
            <p:ph type="subTitle" idx="5"/>
          </p:nvPr>
        </p:nvSpPr>
        <p:spPr>
          <a:xfrm>
            <a:off x="1270275" y="2860650"/>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0" name="Google Shape;70;p8"/>
          <p:cNvSpPr txBox="1">
            <a:spLocks noGrp="1"/>
          </p:cNvSpPr>
          <p:nvPr>
            <p:ph type="subTitle" idx="6"/>
          </p:nvPr>
        </p:nvSpPr>
        <p:spPr>
          <a:xfrm>
            <a:off x="1270275" y="3389388"/>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1" name="Google Shape;71;p8"/>
          <p:cNvSpPr txBox="1">
            <a:spLocks noGrp="1"/>
          </p:cNvSpPr>
          <p:nvPr>
            <p:ph type="subTitle" idx="7"/>
          </p:nvPr>
        </p:nvSpPr>
        <p:spPr>
          <a:xfrm>
            <a:off x="1270275" y="3918125"/>
            <a:ext cx="3443100" cy="705600"/>
          </a:xfrm>
          <a:prstGeom prst="rect">
            <a:avLst/>
          </a:prstGeom>
        </p:spPr>
        <p:txBody>
          <a:bodyPr spcFirstLastPara="1" wrap="square" lIns="91425" tIns="91425" rIns="91425" bIns="91425" anchor="t" anchorCtr="0">
            <a:normAutofit/>
          </a:bodyPr>
          <a:lstStyle>
            <a:lvl1pPr lvl="0">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2" name="Google Shape;72;p8"/>
          <p:cNvSpPr txBox="1">
            <a:spLocks noGrp="1"/>
          </p:cNvSpPr>
          <p:nvPr>
            <p:ph type="subTitle" idx="8"/>
          </p:nvPr>
        </p:nvSpPr>
        <p:spPr>
          <a:xfrm>
            <a:off x="4537275" y="745700"/>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3" name="Google Shape;73;p8"/>
          <p:cNvSpPr txBox="1">
            <a:spLocks noGrp="1"/>
          </p:cNvSpPr>
          <p:nvPr>
            <p:ph type="subTitle" idx="9"/>
          </p:nvPr>
        </p:nvSpPr>
        <p:spPr>
          <a:xfrm>
            <a:off x="4537275" y="1279675"/>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4" name="Google Shape;74;p8"/>
          <p:cNvSpPr txBox="1">
            <a:spLocks noGrp="1"/>
          </p:cNvSpPr>
          <p:nvPr>
            <p:ph type="subTitle" idx="13"/>
          </p:nvPr>
        </p:nvSpPr>
        <p:spPr>
          <a:xfrm>
            <a:off x="4537275" y="1814450"/>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5" name="Google Shape;75;p8"/>
          <p:cNvSpPr txBox="1">
            <a:spLocks noGrp="1"/>
          </p:cNvSpPr>
          <p:nvPr>
            <p:ph type="subTitle" idx="14"/>
          </p:nvPr>
        </p:nvSpPr>
        <p:spPr>
          <a:xfrm>
            <a:off x="4537275" y="2348425"/>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6" name="Google Shape;76;p8"/>
          <p:cNvSpPr txBox="1">
            <a:spLocks noGrp="1"/>
          </p:cNvSpPr>
          <p:nvPr>
            <p:ph type="subTitle" idx="15"/>
          </p:nvPr>
        </p:nvSpPr>
        <p:spPr>
          <a:xfrm>
            <a:off x="4537275" y="2849375"/>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7" name="Google Shape;77;p8"/>
          <p:cNvSpPr txBox="1">
            <a:spLocks noGrp="1"/>
          </p:cNvSpPr>
          <p:nvPr>
            <p:ph type="subTitle" idx="16"/>
          </p:nvPr>
        </p:nvSpPr>
        <p:spPr>
          <a:xfrm>
            <a:off x="4537275" y="3384150"/>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
        <p:nvSpPr>
          <p:cNvPr id="78" name="Google Shape;78;p8"/>
          <p:cNvSpPr txBox="1">
            <a:spLocks noGrp="1"/>
          </p:cNvSpPr>
          <p:nvPr>
            <p:ph type="subTitle" idx="17"/>
          </p:nvPr>
        </p:nvSpPr>
        <p:spPr>
          <a:xfrm>
            <a:off x="4537275" y="3918125"/>
            <a:ext cx="761400" cy="7056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3E3E78"/>
              </a:buClr>
              <a:buSzPts val="2100"/>
              <a:buFont typeface="Montserrat ExtraBold"/>
              <a:buNone/>
              <a:defRPr sz="2100">
                <a:solidFill>
                  <a:srgbClr val="3E3E78"/>
                </a:solidFill>
                <a:latin typeface="Montserrat ExtraBold"/>
                <a:ea typeface="Montserrat ExtraBold"/>
                <a:cs typeface="Montserrat ExtraBold"/>
                <a:sym typeface="Montserrat ExtraBold"/>
              </a:defRPr>
            </a:lvl1pPr>
            <a:lvl2pPr lvl="1"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2pPr>
            <a:lvl3pPr lvl="2"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3pPr>
            <a:lvl4pPr lvl="3"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4pPr>
            <a:lvl5pPr lvl="4"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5pPr>
            <a:lvl6pPr lvl="5"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6pPr>
            <a:lvl7pPr lvl="6"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7pPr>
            <a:lvl8pPr lvl="7"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8pPr>
            <a:lvl9pPr lvl="8" algn="r">
              <a:spcBef>
                <a:spcPts val="0"/>
              </a:spcBef>
              <a:spcAft>
                <a:spcPts val="0"/>
              </a:spcAft>
              <a:buClr>
                <a:srgbClr val="3E3E78"/>
              </a:buClr>
              <a:buSzPts val="2100"/>
              <a:buFont typeface="Montserrat ExtraBold"/>
              <a:buNone/>
              <a:defRPr>
                <a:solidFill>
                  <a:srgbClr val="3E3E78"/>
                </a:solidFill>
                <a:latin typeface="Montserrat ExtraBold"/>
                <a:ea typeface="Montserrat ExtraBold"/>
                <a:cs typeface="Montserrat ExtraBold"/>
                <a:sym typeface="Montserrat ExtraBold"/>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guide id="2" orient="horz" pos="794">
          <p15:clr>
            <a:srgbClr val="E46962"/>
          </p15:clr>
        </p15:guide>
        <p15:guide id="3" pos="442">
          <p15:clr>
            <a:srgbClr val="E46962"/>
          </p15:clr>
        </p15:guide>
        <p15:guide id="4" pos="5318">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9"/>
        <p:cNvGrpSpPr/>
        <p:nvPr/>
      </p:nvGrpSpPr>
      <p:grpSpPr>
        <a:xfrm>
          <a:off x="0" y="0"/>
          <a:ext cx="0" cy="0"/>
          <a:chOff x="0" y="0"/>
          <a:chExt cx="0" cy="0"/>
        </a:xfrm>
      </p:grpSpPr>
      <p:sp>
        <p:nvSpPr>
          <p:cNvPr id="80" name="Google Shape;80;p9"/>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SzPts val="6700"/>
              <a:buNone/>
              <a:defRPr/>
            </a:lvl1pPr>
            <a:lvl2pPr lvl="1">
              <a:spcBef>
                <a:spcPts val="0"/>
              </a:spcBef>
              <a:spcAft>
                <a:spcPts val="0"/>
              </a:spcAft>
              <a:buSzPts val="6700"/>
              <a:buNone/>
              <a:defRPr/>
            </a:lvl2pPr>
            <a:lvl3pPr lvl="2">
              <a:spcBef>
                <a:spcPts val="0"/>
              </a:spcBef>
              <a:spcAft>
                <a:spcPts val="0"/>
              </a:spcAft>
              <a:buSzPts val="6700"/>
              <a:buNone/>
              <a:defRPr/>
            </a:lvl3pPr>
            <a:lvl4pPr lvl="3">
              <a:spcBef>
                <a:spcPts val="0"/>
              </a:spcBef>
              <a:spcAft>
                <a:spcPts val="0"/>
              </a:spcAft>
              <a:buSzPts val="6700"/>
              <a:buNone/>
              <a:defRPr/>
            </a:lvl4pPr>
            <a:lvl5pPr lvl="4">
              <a:spcBef>
                <a:spcPts val="0"/>
              </a:spcBef>
              <a:spcAft>
                <a:spcPts val="0"/>
              </a:spcAft>
              <a:buSzPts val="6700"/>
              <a:buNone/>
              <a:defRPr/>
            </a:lvl5pPr>
            <a:lvl6pPr lvl="5">
              <a:spcBef>
                <a:spcPts val="0"/>
              </a:spcBef>
              <a:spcAft>
                <a:spcPts val="0"/>
              </a:spcAft>
              <a:buSzPts val="6700"/>
              <a:buNone/>
              <a:defRPr/>
            </a:lvl6pPr>
            <a:lvl7pPr lvl="6">
              <a:spcBef>
                <a:spcPts val="0"/>
              </a:spcBef>
              <a:spcAft>
                <a:spcPts val="0"/>
              </a:spcAft>
              <a:buSzPts val="6700"/>
              <a:buNone/>
              <a:defRPr/>
            </a:lvl7pPr>
            <a:lvl8pPr lvl="7">
              <a:spcBef>
                <a:spcPts val="0"/>
              </a:spcBef>
              <a:spcAft>
                <a:spcPts val="0"/>
              </a:spcAft>
              <a:buSzPts val="6700"/>
              <a:buNone/>
              <a:defRPr/>
            </a:lvl8pPr>
            <a:lvl9pPr lvl="8">
              <a:spcBef>
                <a:spcPts val="0"/>
              </a:spcBef>
              <a:spcAft>
                <a:spcPts val="0"/>
              </a:spcAft>
              <a:buSzPts val="6700"/>
              <a:buNone/>
              <a:defRPr/>
            </a:lvl9pPr>
          </a:lstStyle>
          <a:p>
            <a:endParaRPr/>
          </a:p>
        </p:txBody>
      </p:sp>
      <p:sp>
        <p:nvSpPr>
          <p:cNvPr id="81" name="Google Shape;81;p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82" name="Google Shape;82;p9"/>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83" name="Google Shape;83;p9"/>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SzPts val="6700"/>
              <a:buNone/>
              <a:defRPr/>
            </a:lvl1pPr>
            <a:lvl2pPr lvl="1">
              <a:spcBef>
                <a:spcPts val="0"/>
              </a:spcBef>
              <a:spcAft>
                <a:spcPts val="0"/>
              </a:spcAft>
              <a:buSzPts val="6700"/>
              <a:buNone/>
              <a:defRPr/>
            </a:lvl2pPr>
            <a:lvl3pPr lvl="2">
              <a:spcBef>
                <a:spcPts val="0"/>
              </a:spcBef>
              <a:spcAft>
                <a:spcPts val="0"/>
              </a:spcAft>
              <a:buSzPts val="6700"/>
              <a:buNone/>
              <a:defRPr/>
            </a:lvl3pPr>
            <a:lvl4pPr lvl="3">
              <a:spcBef>
                <a:spcPts val="0"/>
              </a:spcBef>
              <a:spcAft>
                <a:spcPts val="0"/>
              </a:spcAft>
              <a:buSzPts val="6700"/>
              <a:buNone/>
              <a:defRPr/>
            </a:lvl4pPr>
            <a:lvl5pPr lvl="4">
              <a:spcBef>
                <a:spcPts val="0"/>
              </a:spcBef>
              <a:spcAft>
                <a:spcPts val="0"/>
              </a:spcAft>
              <a:buSzPts val="6700"/>
              <a:buNone/>
              <a:defRPr/>
            </a:lvl5pPr>
            <a:lvl6pPr lvl="5">
              <a:spcBef>
                <a:spcPts val="0"/>
              </a:spcBef>
              <a:spcAft>
                <a:spcPts val="0"/>
              </a:spcAft>
              <a:buSzPts val="6700"/>
              <a:buNone/>
              <a:defRPr/>
            </a:lvl6pPr>
            <a:lvl7pPr lvl="6">
              <a:spcBef>
                <a:spcPts val="0"/>
              </a:spcBef>
              <a:spcAft>
                <a:spcPts val="0"/>
              </a:spcAft>
              <a:buSzPts val="6700"/>
              <a:buNone/>
              <a:defRPr/>
            </a:lvl7pPr>
            <a:lvl8pPr lvl="7">
              <a:spcBef>
                <a:spcPts val="0"/>
              </a:spcBef>
              <a:spcAft>
                <a:spcPts val="0"/>
              </a:spcAft>
              <a:buSzPts val="6700"/>
              <a:buNone/>
              <a:defRPr/>
            </a:lvl8pPr>
            <a:lvl9pPr lvl="8">
              <a:spcBef>
                <a:spcPts val="0"/>
              </a:spcBef>
              <a:spcAft>
                <a:spcPts val="0"/>
              </a:spcAft>
              <a:buSzPts val="6700"/>
              <a:buNone/>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1">
  <p:cSld name="TITLE_AND_BODY_1">
    <p:bg>
      <p:bgPr>
        <a:solidFill>
          <a:srgbClr val="3E3E78"/>
        </a:solidFill>
        <a:effectLst/>
      </p:bgPr>
    </p:bg>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SzPts val="6700"/>
              <a:buNone/>
              <a:defRPr/>
            </a:lvl1pPr>
            <a:lvl2pPr lvl="1">
              <a:spcBef>
                <a:spcPts val="0"/>
              </a:spcBef>
              <a:spcAft>
                <a:spcPts val="0"/>
              </a:spcAft>
              <a:buSzPts val="6700"/>
              <a:buNone/>
              <a:defRPr/>
            </a:lvl2pPr>
            <a:lvl3pPr lvl="2">
              <a:spcBef>
                <a:spcPts val="0"/>
              </a:spcBef>
              <a:spcAft>
                <a:spcPts val="0"/>
              </a:spcAft>
              <a:buSzPts val="6700"/>
              <a:buNone/>
              <a:defRPr/>
            </a:lvl3pPr>
            <a:lvl4pPr lvl="3">
              <a:spcBef>
                <a:spcPts val="0"/>
              </a:spcBef>
              <a:spcAft>
                <a:spcPts val="0"/>
              </a:spcAft>
              <a:buSzPts val="6700"/>
              <a:buNone/>
              <a:defRPr/>
            </a:lvl4pPr>
            <a:lvl5pPr lvl="4">
              <a:spcBef>
                <a:spcPts val="0"/>
              </a:spcBef>
              <a:spcAft>
                <a:spcPts val="0"/>
              </a:spcAft>
              <a:buSzPts val="6700"/>
              <a:buNone/>
              <a:defRPr/>
            </a:lvl5pPr>
            <a:lvl6pPr lvl="5">
              <a:spcBef>
                <a:spcPts val="0"/>
              </a:spcBef>
              <a:spcAft>
                <a:spcPts val="0"/>
              </a:spcAft>
              <a:buSzPts val="6700"/>
              <a:buNone/>
              <a:defRPr/>
            </a:lvl6pPr>
            <a:lvl7pPr lvl="6">
              <a:spcBef>
                <a:spcPts val="0"/>
              </a:spcBef>
              <a:spcAft>
                <a:spcPts val="0"/>
              </a:spcAft>
              <a:buSzPts val="6700"/>
              <a:buNone/>
              <a:defRPr/>
            </a:lvl7pPr>
            <a:lvl8pPr lvl="7">
              <a:spcBef>
                <a:spcPts val="0"/>
              </a:spcBef>
              <a:spcAft>
                <a:spcPts val="0"/>
              </a:spcAft>
              <a:buSzPts val="6700"/>
              <a:buNone/>
              <a:defRPr/>
            </a:lvl8pPr>
            <a:lvl9pPr lvl="8">
              <a:spcBef>
                <a:spcPts val="0"/>
              </a:spcBef>
              <a:spcAft>
                <a:spcPts val="0"/>
              </a:spcAft>
              <a:buSzPts val="6700"/>
              <a:buNone/>
              <a:defRPr/>
            </a:lvl9pPr>
          </a:lstStyle>
          <a:p>
            <a:endParaRPr/>
          </a:p>
        </p:txBody>
      </p:sp>
      <p:sp>
        <p:nvSpPr>
          <p:cNvPr id="86" name="Google Shape;86;p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87" name="Google Shape;87;p10"/>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88" name="Google Shape;88;p10"/>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SzPts val="6700"/>
              <a:buNone/>
              <a:defRPr/>
            </a:lvl1pPr>
            <a:lvl2pPr lvl="1">
              <a:spcBef>
                <a:spcPts val="0"/>
              </a:spcBef>
              <a:spcAft>
                <a:spcPts val="0"/>
              </a:spcAft>
              <a:buSzPts val="6700"/>
              <a:buNone/>
              <a:defRPr/>
            </a:lvl2pPr>
            <a:lvl3pPr lvl="2">
              <a:spcBef>
                <a:spcPts val="0"/>
              </a:spcBef>
              <a:spcAft>
                <a:spcPts val="0"/>
              </a:spcAft>
              <a:buSzPts val="6700"/>
              <a:buNone/>
              <a:defRPr/>
            </a:lvl3pPr>
            <a:lvl4pPr lvl="3">
              <a:spcBef>
                <a:spcPts val="0"/>
              </a:spcBef>
              <a:spcAft>
                <a:spcPts val="0"/>
              </a:spcAft>
              <a:buSzPts val="6700"/>
              <a:buNone/>
              <a:defRPr/>
            </a:lvl4pPr>
            <a:lvl5pPr lvl="4">
              <a:spcBef>
                <a:spcPts val="0"/>
              </a:spcBef>
              <a:spcAft>
                <a:spcPts val="0"/>
              </a:spcAft>
              <a:buSzPts val="6700"/>
              <a:buNone/>
              <a:defRPr/>
            </a:lvl5pPr>
            <a:lvl6pPr lvl="5">
              <a:spcBef>
                <a:spcPts val="0"/>
              </a:spcBef>
              <a:spcAft>
                <a:spcPts val="0"/>
              </a:spcAft>
              <a:buSzPts val="6700"/>
              <a:buNone/>
              <a:defRPr/>
            </a:lvl6pPr>
            <a:lvl7pPr lvl="6">
              <a:spcBef>
                <a:spcPts val="0"/>
              </a:spcBef>
              <a:spcAft>
                <a:spcPts val="0"/>
              </a:spcAft>
              <a:buSzPts val="6700"/>
              <a:buNone/>
              <a:defRPr/>
            </a:lvl7pPr>
            <a:lvl8pPr lvl="7">
              <a:spcBef>
                <a:spcPts val="0"/>
              </a:spcBef>
              <a:spcAft>
                <a:spcPts val="0"/>
              </a:spcAft>
              <a:buSzPts val="6700"/>
              <a:buNone/>
              <a:defRPr/>
            </a:lvl8pPr>
            <a:lvl9pPr lvl="8">
              <a:spcBef>
                <a:spcPts val="0"/>
              </a:spcBef>
              <a:spcAft>
                <a:spcPts val="0"/>
              </a:spcAft>
              <a:buSzPts val="6700"/>
              <a:buNone/>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1 2">
  <p:cSld name="TITLE_AND_BODY_1_2">
    <p:bg>
      <p:bgPr>
        <a:solidFill>
          <a:srgbClr val="FFA300"/>
        </a:solidFill>
        <a:effectLst/>
      </p:bgPr>
    </p:bg>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91" name="Google Shape;91;p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Char char="●"/>
              <a:defRPr>
                <a:solidFill>
                  <a:srgbClr val="2B233D"/>
                </a:solidFill>
              </a:defRPr>
            </a:lvl1pPr>
            <a:lvl2pPr marL="914400" lvl="1" indent="-361950">
              <a:spcBef>
                <a:spcPts val="1000"/>
              </a:spcBef>
              <a:spcAft>
                <a:spcPts val="0"/>
              </a:spcAft>
              <a:buClr>
                <a:srgbClr val="2B233D"/>
              </a:buClr>
              <a:buSzPts val="2100"/>
              <a:buChar char="○"/>
              <a:defRPr>
                <a:solidFill>
                  <a:srgbClr val="2B233D"/>
                </a:solidFill>
              </a:defRPr>
            </a:lvl2pPr>
            <a:lvl3pPr marL="1371600" lvl="2" indent="-361950">
              <a:spcBef>
                <a:spcPts val="1000"/>
              </a:spcBef>
              <a:spcAft>
                <a:spcPts val="0"/>
              </a:spcAft>
              <a:buClr>
                <a:srgbClr val="2B233D"/>
              </a:buClr>
              <a:buSzPts val="2100"/>
              <a:buChar char="■"/>
              <a:defRPr>
                <a:solidFill>
                  <a:srgbClr val="2B233D"/>
                </a:solidFill>
              </a:defRPr>
            </a:lvl3pPr>
            <a:lvl4pPr marL="1828800" lvl="3" indent="-361950">
              <a:spcBef>
                <a:spcPts val="1000"/>
              </a:spcBef>
              <a:spcAft>
                <a:spcPts val="0"/>
              </a:spcAft>
              <a:buClr>
                <a:srgbClr val="2B233D"/>
              </a:buClr>
              <a:buSzPts val="2100"/>
              <a:buChar char="●"/>
              <a:defRPr>
                <a:solidFill>
                  <a:srgbClr val="2B233D"/>
                </a:solidFill>
              </a:defRPr>
            </a:lvl4pPr>
            <a:lvl5pPr marL="2286000" lvl="4" indent="-361950">
              <a:spcBef>
                <a:spcPts val="1000"/>
              </a:spcBef>
              <a:spcAft>
                <a:spcPts val="0"/>
              </a:spcAft>
              <a:buClr>
                <a:srgbClr val="2B233D"/>
              </a:buClr>
              <a:buSzPts val="2100"/>
              <a:buChar char="○"/>
              <a:defRPr>
                <a:solidFill>
                  <a:srgbClr val="2B233D"/>
                </a:solidFill>
              </a:defRPr>
            </a:lvl5pPr>
            <a:lvl6pPr marL="2743200" lvl="5" indent="-361950">
              <a:spcBef>
                <a:spcPts val="1000"/>
              </a:spcBef>
              <a:spcAft>
                <a:spcPts val="0"/>
              </a:spcAft>
              <a:buClr>
                <a:srgbClr val="2B233D"/>
              </a:buClr>
              <a:buSzPts val="2100"/>
              <a:buChar char="■"/>
              <a:defRPr>
                <a:solidFill>
                  <a:srgbClr val="2B233D"/>
                </a:solidFill>
              </a:defRPr>
            </a:lvl6pPr>
            <a:lvl7pPr marL="3200400" lvl="6" indent="-361950">
              <a:spcBef>
                <a:spcPts val="1000"/>
              </a:spcBef>
              <a:spcAft>
                <a:spcPts val="0"/>
              </a:spcAft>
              <a:buClr>
                <a:srgbClr val="2B233D"/>
              </a:buClr>
              <a:buSzPts val="2100"/>
              <a:buChar char="●"/>
              <a:defRPr>
                <a:solidFill>
                  <a:srgbClr val="2B233D"/>
                </a:solidFill>
              </a:defRPr>
            </a:lvl7pPr>
            <a:lvl8pPr marL="3657600" lvl="7" indent="-361950">
              <a:spcBef>
                <a:spcPts val="1000"/>
              </a:spcBef>
              <a:spcAft>
                <a:spcPts val="0"/>
              </a:spcAft>
              <a:buClr>
                <a:srgbClr val="2B233D"/>
              </a:buClr>
              <a:buSzPts val="2100"/>
              <a:buChar char="○"/>
              <a:defRPr>
                <a:solidFill>
                  <a:srgbClr val="2B233D"/>
                </a:solidFill>
              </a:defRPr>
            </a:lvl8pPr>
            <a:lvl9pPr marL="4114800" lvl="8" indent="-361950">
              <a:spcBef>
                <a:spcPts val="1000"/>
              </a:spcBef>
              <a:spcAft>
                <a:spcPts val="1000"/>
              </a:spcAft>
              <a:buClr>
                <a:srgbClr val="2B233D"/>
              </a:buClr>
              <a:buSzPts val="2100"/>
              <a:buChar char="■"/>
              <a:defRPr>
                <a:solidFill>
                  <a:srgbClr val="2B233D"/>
                </a:solidFill>
              </a:defRPr>
            </a:lvl9pPr>
          </a:lstStyle>
          <a:p>
            <a:endParaRPr/>
          </a:p>
        </p:txBody>
      </p:sp>
      <p:sp>
        <p:nvSpPr>
          <p:cNvPr id="92" name="Google Shape;92;p11"/>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93" name="Google Shape;93;p11"/>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1 1">
  <p:cSld name="TITLE_AND_BODY_1_1">
    <p:bg>
      <p:bgPr>
        <a:solidFill>
          <a:srgbClr val="00CEAE"/>
        </a:solidFill>
        <a:effectLst/>
      </p:bgPr>
    </p:bg>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96" name="Google Shape;96;p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Char char="●"/>
              <a:defRPr>
                <a:solidFill>
                  <a:srgbClr val="2B233D"/>
                </a:solidFill>
              </a:defRPr>
            </a:lvl1pPr>
            <a:lvl2pPr marL="914400" lvl="1" indent="-361950">
              <a:spcBef>
                <a:spcPts val="1000"/>
              </a:spcBef>
              <a:spcAft>
                <a:spcPts val="0"/>
              </a:spcAft>
              <a:buClr>
                <a:srgbClr val="2B233D"/>
              </a:buClr>
              <a:buSzPts val="2100"/>
              <a:buChar char="○"/>
              <a:defRPr>
                <a:solidFill>
                  <a:srgbClr val="2B233D"/>
                </a:solidFill>
              </a:defRPr>
            </a:lvl2pPr>
            <a:lvl3pPr marL="1371600" lvl="2" indent="-361950">
              <a:spcBef>
                <a:spcPts val="1000"/>
              </a:spcBef>
              <a:spcAft>
                <a:spcPts val="0"/>
              </a:spcAft>
              <a:buClr>
                <a:srgbClr val="2B233D"/>
              </a:buClr>
              <a:buSzPts val="2100"/>
              <a:buChar char="■"/>
              <a:defRPr>
                <a:solidFill>
                  <a:srgbClr val="2B233D"/>
                </a:solidFill>
              </a:defRPr>
            </a:lvl3pPr>
            <a:lvl4pPr marL="1828800" lvl="3" indent="-361950">
              <a:spcBef>
                <a:spcPts val="1000"/>
              </a:spcBef>
              <a:spcAft>
                <a:spcPts val="0"/>
              </a:spcAft>
              <a:buClr>
                <a:srgbClr val="2B233D"/>
              </a:buClr>
              <a:buSzPts val="2100"/>
              <a:buChar char="●"/>
              <a:defRPr>
                <a:solidFill>
                  <a:srgbClr val="2B233D"/>
                </a:solidFill>
              </a:defRPr>
            </a:lvl4pPr>
            <a:lvl5pPr marL="2286000" lvl="4" indent="-361950">
              <a:spcBef>
                <a:spcPts val="1000"/>
              </a:spcBef>
              <a:spcAft>
                <a:spcPts val="0"/>
              </a:spcAft>
              <a:buClr>
                <a:srgbClr val="2B233D"/>
              </a:buClr>
              <a:buSzPts val="2100"/>
              <a:buChar char="○"/>
              <a:defRPr>
                <a:solidFill>
                  <a:srgbClr val="2B233D"/>
                </a:solidFill>
              </a:defRPr>
            </a:lvl5pPr>
            <a:lvl6pPr marL="2743200" lvl="5" indent="-361950">
              <a:spcBef>
                <a:spcPts val="1000"/>
              </a:spcBef>
              <a:spcAft>
                <a:spcPts val="0"/>
              </a:spcAft>
              <a:buClr>
                <a:srgbClr val="2B233D"/>
              </a:buClr>
              <a:buSzPts val="2100"/>
              <a:buChar char="■"/>
              <a:defRPr>
                <a:solidFill>
                  <a:srgbClr val="2B233D"/>
                </a:solidFill>
              </a:defRPr>
            </a:lvl6pPr>
            <a:lvl7pPr marL="3200400" lvl="6" indent="-361950">
              <a:spcBef>
                <a:spcPts val="1000"/>
              </a:spcBef>
              <a:spcAft>
                <a:spcPts val="0"/>
              </a:spcAft>
              <a:buClr>
                <a:srgbClr val="2B233D"/>
              </a:buClr>
              <a:buSzPts val="2100"/>
              <a:buChar char="●"/>
              <a:defRPr>
                <a:solidFill>
                  <a:srgbClr val="2B233D"/>
                </a:solidFill>
              </a:defRPr>
            </a:lvl7pPr>
            <a:lvl8pPr marL="3657600" lvl="7" indent="-361950">
              <a:spcBef>
                <a:spcPts val="1000"/>
              </a:spcBef>
              <a:spcAft>
                <a:spcPts val="0"/>
              </a:spcAft>
              <a:buClr>
                <a:srgbClr val="2B233D"/>
              </a:buClr>
              <a:buSzPts val="2100"/>
              <a:buChar char="○"/>
              <a:defRPr>
                <a:solidFill>
                  <a:srgbClr val="2B233D"/>
                </a:solidFill>
              </a:defRPr>
            </a:lvl8pPr>
            <a:lvl9pPr marL="4114800" lvl="8" indent="-361950">
              <a:spcBef>
                <a:spcPts val="1000"/>
              </a:spcBef>
              <a:spcAft>
                <a:spcPts val="1000"/>
              </a:spcAft>
              <a:buClr>
                <a:srgbClr val="2B233D"/>
              </a:buClr>
              <a:buSzPts val="2100"/>
              <a:buChar char="■"/>
              <a:defRPr>
                <a:solidFill>
                  <a:srgbClr val="2B233D"/>
                </a:solidFill>
              </a:defRPr>
            </a:lvl9pPr>
          </a:lstStyle>
          <a:p>
            <a:endParaRPr/>
          </a:p>
        </p:txBody>
      </p:sp>
      <p:sp>
        <p:nvSpPr>
          <p:cNvPr id="97" name="Google Shape;97;p12"/>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98" name="Google Shape;98;p12"/>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1 1 1">
  <p:cSld name="TITLE_AND_BODY_1_1_1">
    <p:bg>
      <p:bgPr>
        <a:solidFill>
          <a:srgbClr val="E21145"/>
        </a:solidFill>
        <a:effectLst/>
      </p:bgPr>
    </p:bg>
    <p:spTree>
      <p:nvGrpSpPr>
        <p:cNvPr id="1" name="Shape 99"/>
        <p:cNvGrpSpPr/>
        <p:nvPr/>
      </p:nvGrpSpPr>
      <p:grpSpPr>
        <a:xfrm>
          <a:off x="0" y="0"/>
          <a:ext cx="0" cy="0"/>
          <a:chOff x="0" y="0"/>
          <a:chExt cx="0" cy="0"/>
        </a:xfrm>
      </p:grpSpPr>
      <p:sp>
        <p:nvSpPr>
          <p:cNvPr id="100" name="Google Shape;100;p13"/>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01" name="Google Shape;101;p1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FFFFFF"/>
              </a:buClr>
              <a:buSzPts val="2500"/>
              <a:buChar char="●"/>
              <a:defRPr>
                <a:solidFill>
                  <a:srgbClr val="FFFFFF"/>
                </a:solidFill>
              </a:defRPr>
            </a:lvl1pPr>
            <a:lvl2pPr marL="914400" lvl="1" indent="-361950">
              <a:spcBef>
                <a:spcPts val="1000"/>
              </a:spcBef>
              <a:spcAft>
                <a:spcPts val="0"/>
              </a:spcAft>
              <a:buClr>
                <a:srgbClr val="FFFFFF"/>
              </a:buClr>
              <a:buSzPts val="2100"/>
              <a:buChar char="○"/>
              <a:defRPr>
                <a:solidFill>
                  <a:srgbClr val="FFFFFF"/>
                </a:solidFill>
              </a:defRPr>
            </a:lvl2pPr>
            <a:lvl3pPr marL="1371600" lvl="2" indent="-361950">
              <a:spcBef>
                <a:spcPts val="1000"/>
              </a:spcBef>
              <a:spcAft>
                <a:spcPts val="0"/>
              </a:spcAft>
              <a:buClr>
                <a:srgbClr val="FFFFFF"/>
              </a:buClr>
              <a:buSzPts val="2100"/>
              <a:buChar char="■"/>
              <a:defRPr>
                <a:solidFill>
                  <a:srgbClr val="FFFFFF"/>
                </a:solidFill>
              </a:defRPr>
            </a:lvl3pPr>
            <a:lvl4pPr marL="1828800" lvl="3" indent="-361950">
              <a:spcBef>
                <a:spcPts val="1000"/>
              </a:spcBef>
              <a:spcAft>
                <a:spcPts val="0"/>
              </a:spcAft>
              <a:buClr>
                <a:srgbClr val="FFFFFF"/>
              </a:buClr>
              <a:buSzPts val="2100"/>
              <a:buChar char="●"/>
              <a:defRPr>
                <a:solidFill>
                  <a:srgbClr val="FFFFFF"/>
                </a:solidFill>
              </a:defRPr>
            </a:lvl4pPr>
            <a:lvl5pPr marL="2286000" lvl="4" indent="-361950">
              <a:spcBef>
                <a:spcPts val="1000"/>
              </a:spcBef>
              <a:spcAft>
                <a:spcPts val="0"/>
              </a:spcAft>
              <a:buClr>
                <a:srgbClr val="FFFFFF"/>
              </a:buClr>
              <a:buSzPts val="2100"/>
              <a:buChar char="○"/>
              <a:defRPr>
                <a:solidFill>
                  <a:srgbClr val="FFFFFF"/>
                </a:solidFill>
              </a:defRPr>
            </a:lvl5pPr>
            <a:lvl6pPr marL="2743200" lvl="5" indent="-361950">
              <a:spcBef>
                <a:spcPts val="1000"/>
              </a:spcBef>
              <a:spcAft>
                <a:spcPts val="0"/>
              </a:spcAft>
              <a:buClr>
                <a:srgbClr val="FFFFFF"/>
              </a:buClr>
              <a:buSzPts val="2100"/>
              <a:buChar char="■"/>
              <a:defRPr>
                <a:solidFill>
                  <a:srgbClr val="FFFFFF"/>
                </a:solidFill>
              </a:defRPr>
            </a:lvl6pPr>
            <a:lvl7pPr marL="3200400" lvl="6" indent="-361950">
              <a:spcBef>
                <a:spcPts val="1000"/>
              </a:spcBef>
              <a:spcAft>
                <a:spcPts val="0"/>
              </a:spcAft>
              <a:buClr>
                <a:srgbClr val="FFFFFF"/>
              </a:buClr>
              <a:buSzPts val="2100"/>
              <a:buChar char="●"/>
              <a:defRPr>
                <a:solidFill>
                  <a:srgbClr val="FFFFFF"/>
                </a:solidFill>
              </a:defRPr>
            </a:lvl7pPr>
            <a:lvl8pPr marL="3657600" lvl="7" indent="-361950">
              <a:spcBef>
                <a:spcPts val="1000"/>
              </a:spcBef>
              <a:spcAft>
                <a:spcPts val="0"/>
              </a:spcAft>
              <a:buClr>
                <a:srgbClr val="FFFFFF"/>
              </a:buClr>
              <a:buSzPts val="2100"/>
              <a:buChar char="○"/>
              <a:defRPr>
                <a:solidFill>
                  <a:srgbClr val="FFFFFF"/>
                </a:solidFill>
              </a:defRPr>
            </a:lvl8pPr>
            <a:lvl9pPr marL="4114800" lvl="8" indent="-361950">
              <a:spcBef>
                <a:spcPts val="1000"/>
              </a:spcBef>
              <a:spcAft>
                <a:spcPts val="1000"/>
              </a:spcAft>
              <a:buClr>
                <a:srgbClr val="FFFFFF"/>
              </a:buClr>
              <a:buSzPts val="2100"/>
              <a:buChar char="■"/>
              <a:defRPr>
                <a:solidFill>
                  <a:srgbClr val="FFFFFF"/>
                </a:solidFill>
              </a:defRPr>
            </a:lvl9pPr>
          </a:lstStyle>
          <a:p>
            <a:endParaRPr/>
          </a:p>
        </p:txBody>
      </p:sp>
      <p:sp>
        <p:nvSpPr>
          <p:cNvPr id="102" name="Google Shape;102;p13"/>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03" name="Google Shape;103;p13"/>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6700"/>
              <a:buNone/>
              <a:defRPr>
                <a:solidFill>
                  <a:schemeClr val="lt2"/>
                </a:solidFill>
              </a:defRPr>
            </a:lvl1pPr>
            <a:lvl2pPr lvl="1">
              <a:spcBef>
                <a:spcPts val="0"/>
              </a:spcBef>
              <a:spcAft>
                <a:spcPts val="0"/>
              </a:spcAft>
              <a:buClr>
                <a:schemeClr val="lt2"/>
              </a:buClr>
              <a:buSzPts val="6700"/>
              <a:buNone/>
              <a:defRPr>
                <a:solidFill>
                  <a:schemeClr val="lt2"/>
                </a:solidFill>
              </a:defRPr>
            </a:lvl2pPr>
            <a:lvl3pPr lvl="2">
              <a:spcBef>
                <a:spcPts val="0"/>
              </a:spcBef>
              <a:spcAft>
                <a:spcPts val="0"/>
              </a:spcAft>
              <a:buClr>
                <a:schemeClr val="lt2"/>
              </a:buClr>
              <a:buSzPts val="6700"/>
              <a:buNone/>
              <a:defRPr>
                <a:solidFill>
                  <a:schemeClr val="lt2"/>
                </a:solidFill>
              </a:defRPr>
            </a:lvl3pPr>
            <a:lvl4pPr lvl="3">
              <a:spcBef>
                <a:spcPts val="0"/>
              </a:spcBef>
              <a:spcAft>
                <a:spcPts val="0"/>
              </a:spcAft>
              <a:buClr>
                <a:schemeClr val="lt2"/>
              </a:buClr>
              <a:buSzPts val="6700"/>
              <a:buNone/>
              <a:defRPr>
                <a:solidFill>
                  <a:schemeClr val="lt2"/>
                </a:solidFill>
              </a:defRPr>
            </a:lvl4pPr>
            <a:lvl5pPr lvl="4">
              <a:spcBef>
                <a:spcPts val="0"/>
              </a:spcBef>
              <a:spcAft>
                <a:spcPts val="0"/>
              </a:spcAft>
              <a:buClr>
                <a:schemeClr val="lt2"/>
              </a:buClr>
              <a:buSzPts val="6700"/>
              <a:buNone/>
              <a:defRPr>
                <a:solidFill>
                  <a:schemeClr val="lt2"/>
                </a:solidFill>
              </a:defRPr>
            </a:lvl5pPr>
            <a:lvl6pPr lvl="5">
              <a:spcBef>
                <a:spcPts val="0"/>
              </a:spcBef>
              <a:spcAft>
                <a:spcPts val="0"/>
              </a:spcAft>
              <a:buClr>
                <a:schemeClr val="lt2"/>
              </a:buClr>
              <a:buSzPts val="6700"/>
              <a:buNone/>
              <a:defRPr>
                <a:solidFill>
                  <a:schemeClr val="lt2"/>
                </a:solidFill>
              </a:defRPr>
            </a:lvl6pPr>
            <a:lvl7pPr lvl="6">
              <a:spcBef>
                <a:spcPts val="0"/>
              </a:spcBef>
              <a:spcAft>
                <a:spcPts val="0"/>
              </a:spcAft>
              <a:buClr>
                <a:schemeClr val="lt2"/>
              </a:buClr>
              <a:buSzPts val="6700"/>
              <a:buNone/>
              <a:defRPr>
                <a:solidFill>
                  <a:schemeClr val="lt2"/>
                </a:solidFill>
              </a:defRPr>
            </a:lvl7pPr>
            <a:lvl8pPr lvl="7">
              <a:spcBef>
                <a:spcPts val="0"/>
              </a:spcBef>
              <a:spcAft>
                <a:spcPts val="0"/>
              </a:spcAft>
              <a:buClr>
                <a:schemeClr val="lt2"/>
              </a:buClr>
              <a:buSzPts val="6700"/>
              <a:buNone/>
              <a:defRPr>
                <a:solidFill>
                  <a:schemeClr val="lt2"/>
                </a:solidFill>
              </a:defRPr>
            </a:lvl8pPr>
            <a:lvl9pPr lvl="8">
              <a:spcBef>
                <a:spcPts val="0"/>
              </a:spcBef>
              <a:spcAft>
                <a:spcPts val="0"/>
              </a:spcAft>
              <a:buClr>
                <a:schemeClr val="lt2"/>
              </a:buClr>
              <a:buSzPts val="6700"/>
              <a:buNone/>
              <a:defRPr>
                <a:solidFill>
                  <a:schemeClr val="lt2"/>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1 1 1 1">
  <p:cSld name="TITLE_AND_BODY_1_1_1_1">
    <p:bg>
      <p:bgPr>
        <a:solidFill>
          <a:srgbClr val="F2F2F2"/>
        </a:solidFill>
        <a:effectLst/>
      </p:bgPr>
    </p:bg>
    <p:spTree>
      <p:nvGrpSpPr>
        <p:cNvPr id="1" name="Shape 104"/>
        <p:cNvGrpSpPr/>
        <p:nvPr/>
      </p:nvGrpSpPr>
      <p:grpSpPr>
        <a:xfrm>
          <a:off x="0" y="0"/>
          <a:ext cx="0" cy="0"/>
          <a:chOff x="0" y="0"/>
          <a:chExt cx="0" cy="0"/>
        </a:xfrm>
      </p:grpSpPr>
      <p:sp>
        <p:nvSpPr>
          <p:cNvPr id="105" name="Google Shape;105;p14"/>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106" name="Google Shape;106;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Char char="●"/>
              <a:defRPr>
                <a:solidFill>
                  <a:srgbClr val="2B233D"/>
                </a:solidFill>
              </a:defRPr>
            </a:lvl1pPr>
            <a:lvl2pPr marL="914400" lvl="1" indent="-361950">
              <a:spcBef>
                <a:spcPts val="1000"/>
              </a:spcBef>
              <a:spcAft>
                <a:spcPts val="0"/>
              </a:spcAft>
              <a:buClr>
                <a:srgbClr val="2B233D"/>
              </a:buClr>
              <a:buSzPts val="2100"/>
              <a:buChar char="○"/>
              <a:defRPr>
                <a:solidFill>
                  <a:srgbClr val="2B233D"/>
                </a:solidFill>
              </a:defRPr>
            </a:lvl2pPr>
            <a:lvl3pPr marL="1371600" lvl="2" indent="-361950">
              <a:spcBef>
                <a:spcPts val="1000"/>
              </a:spcBef>
              <a:spcAft>
                <a:spcPts val="0"/>
              </a:spcAft>
              <a:buClr>
                <a:srgbClr val="2B233D"/>
              </a:buClr>
              <a:buSzPts val="2100"/>
              <a:buChar char="■"/>
              <a:defRPr>
                <a:solidFill>
                  <a:srgbClr val="2B233D"/>
                </a:solidFill>
              </a:defRPr>
            </a:lvl3pPr>
            <a:lvl4pPr marL="1828800" lvl="3" indent="-361950">
              <a:spcBef>
                <a:spcPts val="1000"/>
              </a:spcBef>
              <a:spcAft>
                <a:spcPts val="0"/>
              </a:spcAft>
              <a:buClr>
                <a:srgbClr val="2B233D"/>
              </a:buClr>
              <a:buSzPts val="2100"/>
              <a:buChar char="●"/>
              <a:defRPr>
                <a:solidFill>
                  <a:srgbClr val="2B233D"/>
                </a:solidFill>
              </a:defRPr>
            </a:lvl4pPr>
            <a:lvl5pPr marL="2286000" lvl="4" indent="-361950">
              <a:spcBef>
                <a:spcPts val="1000"/>
              </a:spcBef>
              <a:spcAft>
                <a:spcPts val="0"/>
              </a:spcAft>
              <a:buClr>
                <a:srgbClr val="2B233D"/>
              </a:buClr>
              <a:buSzPts val="2100"/>
              <a:buChar char="○"/>
              <a:defRPr>
                <a:solidFill>
                  <a:srgbClr val="2B233D"/>
                </a:solidFill>
              </a:defRPr>
            </a:lvl5pPr>
            <a:lvl6pPr marL="2743200" lvl="5" indent="-361950">
              <a:spcBef>
                <a:spcPts val="1000"/>
              </a:spcBef>
              <a:spcAft>
                <a:spcPts val="0"/>
              </a:spcAft>
              <a:buClr>
                <a:srgbClr val="2B233D"/>
              </a:buClr>
              <a:buSzPts val="2100"/>
              <a:buChar char="■"/>
              <a:defRPr>
                <a:solidFill>
                  <a:srgbClr val="2B233D"/>
                </a:solidFill>
              </a:defRPr>
            </a:lvl6pPr>
            <a:lvl7pPr marL="3200400" lvl="6" indent="-361950">
              <a:spcBef>
                <a:spcPts val="1000"/>
              </a:spcBef>
              <a:spcAft>
                <a:spcPts val="0"/>
              </a:spcAft>
              <a:buClr>
                <a:srgbClr val="2B233D"/>
              </a:buClr>
              <a:buSzPts val="2100"/>
              <a:buChar char="●"/>
              <a:defRPr>
                <a:solidFill>
                  <a:srgbClr val="2B233D"/>
                </a:solidFill>
              </a:defRPr>
            </a:lvl7pPr>
            <a:lvl8pPr marL="3657600" lvl="7" indent="-361950">
              <a:spcBef>
                <a:spcPts val="1000"/>
              </a:spcBef>
              <a:spcAft>
                <a:spcPts val="0"/>
              </a:spcAft>
              <a:buClr>
                <a:srgbClr val="2B233D"/>
              </a:buClr>
              <a:buSzPts val="2100"/>
              <a:buChar char="○"/>
              <a:defRPr>
                <a:solidFill>
                  <a:srgbClr val="2B233D"/>
                </a:solidFill>
              </a:defRPr>
            </a:lvl8pPr>
            <a:lvl9pPr marL="4114800" lvl="8" indent="-361950">
              <a:spcBef>
                <a:spcPts val="1000"/>
              </a:spcBef>
              <a:spcAft>
                <a:spcPts val="1000"/>
              </a:spcAft>
              <a:buClr>
                <a:srgbClr val="2B233D"/>
              </a:buClr>
              <a:buSzPts val="2100"/>
              <a:buChar char="■"/>
              <a:defRPr>
                <a:solidFill>
                  <a:srgbClr val="2B233D"/>
                </a:solidFill>
              </a:defRPr>
            </a:lvl9pPr>
          </a:lstStyle>
          <a:p>
            <a:endParaRPr/>
          </a:p>
        </p:txBody>
      </p:sp>
      <p:sp>
        <p:nvSpPr>
          <p:cNvPr id="107" name="Google Shape;107;p14"/>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08" name="Google Shape;108;p14"/>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1 1 1 1 2">
  <p:cSld name="TITLE_AND_BODY_1_1_1_1_2">
    <p:bg>
      <p:bgPr>
        <a:solidFill>
          <a:srgbClr val="A1B6B7"/>
        </a:solidFill>
        <a:effectLst/>
      </p:bgPr>
    </p:bg>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111" name="Google Shape;111;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Char char="●"/>
              <a:defRPr>
                <a:solidFill>
                  <a:srgbClr val="2B233D"/>
                </a:solidFill>
              </a:defRPr>
            </a:lvl1pPr>
            <a:lvl2pPr marL="914400" lvl="1" indent="-361950">
              <a:spcBef>
                <a:spcPts val="1000"/>
              </a:spcBef>
              <a:spcAft>
                <a:spcPts val="0"/>
              </a:spcAft>
              <a:buClr>
                <a:srgbClr val="2B233D"/>
              </a:buClr>
              <a:buSzPts val="2100"/>
              <a:buChar char="○"/>
              <a:defRPr>
                <a:solidFill>
                  <a:srgbClr val="2B233D"/>
                </a:solidFill>
              </a:defRPr>
            </a:lvl2pPr>
            <a:lvl3pPr marL="1371600" lvl="2" indent="-361950">
              <a:spcBef>
                <a:spcPts val="1000"/>
              </a:spcBef>
              <a:spcAft>
                <a:spcPts val="0"/>
              </a:spcAft>
              <a:buClr>
                <a:srgbClr val="2B233D"/>
              </a:buClr>
              <a:buSzPts val="2100"/>
              <a:buChar char="■"/>
              <a:defRPr>
                <a:solidFill>
                  <a:srgbClr val="2B233D"/>
                </a:solidFill>
              </a:defRPr>
            </a:lvl3pPr>
            <a:lvl4pPr marL="1828800" lvl="3" indent="-361950">
              <a:spcBef>
                <a:spcPts val="1000"/>
              </a:spcBef>
              <a:spcAft>
                <a:spcPts val="0"/>
              </a:spcAft>
              <a:buClr>
                <a:srgbClr val="2B233D"/>
              </a:buClr>
              <a:buSzPts val="2100"/>
              <a:buChar char="●"/>
              <a:defRPr>
                <a:solidFill>
                  <a:srgbClr val="2B233D"/>
                </a:solidFill>
              </a:defRPr>
            </a:lvl4pPr>
            <a:lvl5pPr marL="2286000" lvl="4" indent="-361950">
              <a:spcBef>
                <a:spcPts val="1000"/>
              </a:spcBef>
              <a:spcAft>
                <a:spcPts val="0"/>
              </a:spcAft>
              <a:buClr>
                <a:srgbClr val="2B233D"/>
              </a:buClr>
              <a:buSzPts val="2100"/>
              <a:buChar char="○"/>
              <a:defRPr>
                <a:solidFill>
                  <a:srgbClr val="2B233D"/>
                </a:solidFill>
              </a:defRPr>
            </a:lvl5pPr>
            <a:lvl6pPr marL="2743200" lvl="5" indent="-361950">
              <a:spcBef>
                <a:spcPts val="1000"/>
              </a:spcBef>
              <a:spcAft>
                <a:spcPts val="0"/>
              </a:spcAft>
              <a:buClr>
                <a:srgbClr val="2B233D"/>
              </a:buClr>
              <a:buSzPts val="2100"/>
              <a:buChar char="■"/>
              <a:defRPr>
                <a:solidFill>
                  <a:srgbClr val="2B233D"/>
                </a:solidFill>
              </a:defRPr>
            </a:lvl6pPr>
            <a:lvl7pPr marL="3200400" lvl="6" indent="-361950">
              <a:spcBef>
                <a:spcPts val="1000"/>
              </a:spcBef>
              <a:spcAft>
                <a:spcPts val="0"/>
              </a:spcAft>
              <a:buClr>
                <a:srgbClr val="2B233D"/>
              </a:buClr>
              <a:buSzPts val="2100"/>
              <a:buChar char="●"/>
              <a:defRPr>
                <a:solidFill>
                  <a:srgbClr val="2B233D"/>
                </a:solidFill>
              </a:defRPr>
            </a:lvl7pPr>
            <a:lvl8pPr marL="3657600" lvl="7" indent="-361950">
              <a:spcBef>
                <a:spcPts val="1000"/>
              </a:spcBef>
              <a:spcAft>
                <a:spcPts val="0"/>
              </a:spcAft>
              <a:buClr>
                <a:srgbClr val="2B233D"/>
              </a:buClr>
              <a:buSzPts val="2100"/>
              <a:buChar char="○"/>
              <a:defRPr>
                <a:solidFill>
                  <a:srgbClr val="2B233D"/>
                </a:solidFill>
              </a:defRPr>
            </a:lvl8pPr>
            <a:lvl9pPr marL="4114800" lvl="8" indent="-361950">
              <a:spcBef>
                <a:spcPts val="1000"/>
              </a:spcBef>
              <a:spcAft>
                <a:spcPts val="1000"/>
              </a:spcAft>
              <a:buClr>
                <a:srgbClr val="2B233D"/>
              </a:buClr>
              <a:buSzPts val="2100"/>
              <a:buChar char="■"/>
              <a:defRPr>
                <a:solidFill>
                  <a:srgbClr val="2B233D"/>
                </a:solidFill>
              </a:defRPr>
            </a:lvl9pPr>
          </a:lstStyle>
          <a:p>
            <a:endParaRPr/>
          </a:p>
        </p:txBody>
      </p:sp>
      <p:sp>
        <p:nvSpPr>
          <p:cNvPr id="112" name="Google Shape;112;p15"/>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13" name="Google Shape;113;p15"/>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1 1 1 1 2 1">
  <p:cSld name="TITLE_AND_BODY_1_1_1_1_2_1">
    <p:bg>
      <p:bgPr>
        <a:solidFill>
          <a:srgbClr val="2E393B"/>
        </a:solidFill>
        <a:effectLst/>
      </p:bgPr>
    </p:bg>
    <p:spTree>
      <p:nvGrpSpPr>
        <p:cNvPr id="1" name="Shape 114"/>
        <p:cNvGrpSpPr/>
        <p:nvPr/>
      </p:nvGrpSpPr>
      <p:grpSpPr>
        <a:xfrm>
          <a:off x="0" y="0"/>
          <a:ext cx="0" cy="0"/>
          <a:chOff x="0" y="0"/>
          <a:chExt cx="0" cy="0"/>
        </a:xfrm>
      </p:grpSpPr>
      <p:sp>
        <p:nvSpPr>
          <p:cNvPr id="115" name="Google Shape;115;p16"/>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FFA300"/>
              </a:buClr>
              <a:buSzPts val="6700"/>
              <a:buNone/>
              <a:defRPr>
                <a:solidFill>
                  <a:srgbClr val="FFA300"/>
                </a:solidFill>
              </a:defRPr>
            </a:lvl1pPr>
            <a:lvl2pPr lvl="1">
              <a:spcBef>
                <a:spcPts val="0"/>
              </a:spcBef>
              <a:spcAft>
                <a:spcPts val="0"/>
              </a:spcAft>
              <a:buClr>
                <a:srgbClr val="FFA300"/>
              </a:buClr>
              <a:buSzPts val="6700"/>
              <a:buNone/>
              <a:defRPr>
                <a:solidFill>
                  <a:srgbClr val="FFA300"/>
                </a:solidFill>
              </a:defRPr>
            </a:lvl2pPr>
            <a:lvl3pPr lvl="2">
              <a:spcBef>
                <a:spcPts val="0"/>
              </a:spcBef>
              <a:spcAft>
                <a:spcPts val="0"/>
              </a:spcAft>
              <a:buClr>
                <a:srgbClr val="FFA300"/>
              </a:buClr>
              <a:buSzPts val="6700"/>
              <a:buNone/>
              <a:defRPr>
                <a:solidFill>
                  <a:srgbClr val="FFA300"/>
                </a:solidFill>
              </a:defRPr>
            </a:lvl3pPr>
            <a:lvl4pPr lvl="3">
              <a:spcBef>
                <a:spcPts val="0"/>
              </a:spcBef>
              <a:spcAft>
                <a:spcPts val="0"/>
              </a:spcAft>
              <a:buClr>
                <a:srgbClr val="FFA300"/>
              </a:buClr>
              <a:buSzPts val="6700"/>
              <a:buNone/>
              <a:defRPr>
                <a:solidFill>
                  <a:srgbClr val="FFA300"/>
                </a:solidFill>
              </a:defRPr>
            </a:lvl4pPr>
            <a:lvl5pPr lvl="4">
              <a:spcBef>
                <a:spcPts val="0"/>
              </a:spcBef>
              <a:spcAft>
                <a:spcPts val="0"/>
              </a:spcAft>
              <a:buClr>
                <a:srgbClr val="FFA300"/>
              </a:buClr>
              <a:buSzPts val="6700"/>
              <a:buNone/>
              <a:defRPr>
                <a:solidFill>
                  <a:srgbClr val="FFA300"/>
                </a:solidFill>
              </a:defRPr>
            </a:lvl5pPr>
            <a:lvl6pPr lvl="5">
              <a:spcBef>
                <a:spcPts val="0"/>
              </a:spcBef>
              <a:spcAft>
                <a:spcPts val="0"/>
              </a:spcAft>
              <a:buClr>
                <a:srgbClr val="FFA300"/>
              </a:buClr>
              <a:buSzPts val="6700"/>
              <a:buNone/>
              <a:defRPr>
                <a:solidFill>
                  <a:srgbClr val="FFA300"/>
                </a:solidFill>
              </a:defRPr>
            </a:lvl6pPr>
            <a:lvl7pPr lvl="6">
              <a:spcBef>
                <a:spcPts val="0"/>
              </a:spcBef>
              <a:spcAft>
                <a:spcPts val="0"/>
              </a:spcAft>
              <a:buClr>
                <a:srgbClr val="FFA300"/>
              </a:buClr>
              <a:buSzPts val="6700"/>
              <a:buNone/>
              <a:defRPr>
                <a:solidFill>
                  <a:srgbClr val="FFA300"/>
                </a:solidFill>
              </a:defRPr>
            </a:lvl7pPr>
            <a:lvl8pPr lvl="7">
              <a:spcBef>
                <a:spcPts val="0"/>
              </a:spcBef>
              <a:spcAft>
                <a:spcPts val="0"/>
              </a:spcAft>
              <a:buClr>
                <a:srgbClr val="FFA300"/>
              </a:buClr>
              <a:buSzPts val="6700"/>
              <a:buNone/>
              <a:defRPr>
                <a:solidFill>
                  <a:srgbClr val="FFA300"/>
                </a:solidFill>
              </a:defRPr>
            </a:lvl8pPr>
            <a:lvl9pPr lvl="8">
              <a:spcBef>
                <a:spcPts val="0"/>
              </a:spcBef>
              <a:spcAft>
                <a:spcPts val="0"/>
              </a:spcAft>
              <a:buClr>
                <a:srgbClr val="FFA300"/>
              </a:buClr>
              <a:buSzPts val="6700"/>
              <a:buNone/>
              <a:defRPr>
                <a:solidFill>
                  <a:srgbClr val="FFA300"/>
                </a:solidFill>
              </a:defRPr>
            </a:lvl9pPr>
          </a:lstStyle>
          <a:p>
            <a:endParaRPr/>
          </a:p>
        </p:txBody>
      </p:sp>
      <p:sp>
        <p:nvSpPr>
          <p:cNvPr id="116" name="Google Shape;11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F2F2F2"/>
              </a:buClr>
              <a:buSzPts val="2500"/>
              <a:buChar char="●"/>
              <a:defRPr>
                <a:solidFill>
                  <a:srgbClr val="F2F2F2"/>
                </a:solidFill>
              </a:defRPr>
            </a:lvl1pPr>
            <a:lvl2pPr marL="914400" lvl="1" indent="-361950">
              <a:spcBef>
                <a:spcPts val="1000"/>
              </a:spcBef>
              <a:spcAft>
                <a:spcPts val="0"/>
              </a:spcAft>
              <a:buClr>
                <a:srgbClr val="F2F2F2"/>
              </a:buClr>
              <a:buSzPts val="2100"/>
              <a:buChar char="○"/>
              <a:defRPr>
                <a:solidFill>
                  <a:srgbClr val="F2F2F2"/>
                </a:solidFill>
              </a:defRPr>
            </a:lvl2pPr>
            <a:lvl3pPr marL="1371600" lvl="2" indent="-361950">
              <a:spcBef>
                <a:spcPts val="1000"/>
              </a:spcBef>
              <a:spcAft>
                <a:spcPts val="0"/>
              </a:spcAft>
              <a:buClr>
                <a:srgbClr val="F2F2F2"/>
              </a:buClr>
              <a:buSzPts val="2100"/>
              <a:buChar char="■"/>
              <a:defRPr>
                <a:solidFill>
                  <a:srgbClr val="F2F2F2"/>
                </a:solidFill>
              </a:defRPr>
            </a:lvl3pPr>
            <a:lvl4pPr marL="1828800" lvl="3" indent="-361950">
              <a:spcBef>
                <a:spcPts val="1000"/>
              </a:spcBef>
              <a:spcAft>
                <a:spcPts val="0"/>
              </a:spcAft>
              <a:buClr>
                <a:srgbClr val="F2F2F2"/>
              </a:buClr>
              <a:buSzPts val="2100"/>
              <a:buChar char="●"/>
              <a:defRPr>
                <a:solidFill>
                  <a:srgbClr val="F2F2F2"/>
                </a:solidFill>
              </a:defRPr>
            </a:lvl4pPr>
            <a:lvl5pPr marL="2286000" lvl="4" indent="-361950">
              <a:spcBef>
                <a:spcPts val="1000"/>
              </a:spcBef>
              <a:spcAft>
                <a:spcPts val="0"/>
              </a:spcAft>
              <a:buClr>
                <a:srgbClr val="F2F2F2"/>
              </a:buClr>
              <a:buSzPts val="2100"/>
              <a:buChar char="○"/>
              <a:defRPr>
                <a:solidFill>
                  <a:srgbClr val="F2F2F2"/>
                </a:solidFill>
              </a:defRPr>
            </a:lvl5pPr>
            <a:lvl6pPr marL="2743200" lvl="5" indent="-361950">
              <a:spcBef>
                <a:spcPts val="1000"/>
              </a:spcBef>
              <a:spcAft>
                <a:spcPts val="0"/>
              </a:spcAft>
              <a:buClr>
                <a:srgbClr val="F2F2F2"/>
              </a:buClr>
              <a:buSzPts val="2100"/>
              <a:buChar char="■"/>
              <a:defRPr>
                <a:solidFill>
                  <a:srgbClr val="F2F2F2"/>
                </a:solidFill>
              </a:defRPr>
            </a:lvl6pPr>
            <a:lvl7pPr marL="3200400" lvl="6" indent="-361950">
              <a:spcBef>
                <a:spcPts val="1000"/>
              </a:spcBef>
              <a:spcAft>
                <a:spcPts val="0"/>
              </a:spcAft>
              <a:buClr>
                <a:srgbClr val="F2F2F2"/>
              </a:buClr>
              <a:buSzPts val="2100"/>
              <a:buChar char="●"/>
              <a:defRPr>
                <a:solidFill>
                  <a:srgbClr val="F2F2F2"/>
                </a:solidFill>
              </a:defRPr>
            </a:lvl7pPr>
            <a:lvl8pPr marL="3657600" lvl="7" indent="-361950">
              <a:spcBef>
                <a:spcPts val="1000"/>
              </a:spcBef>
              <a:spcAft>
                <a:spcPts val="0"/>
              </a:spcAft>
              <a:buClr>
                <a:srgbClr val="F2F2F2"/>
              </a:buClr>
              <a:buSzPts val="2100"/>
              <a:buChar char="○"/>
              <a:defRPr>
                <a:solidFill>
                  <a:srgbClr val="F2F2F2"/>
                </a:solidFill>
              </a:defRPr>
            </a:lvl8pPr>
            <a:lvl9pPr marL="4114800" lvl="8" indent="-361950">
              <a:spcBef>
                <a:spcPts val="1000"/>
              </a:spcBef>
              <a:spcAft>
                <a:spcPts val="1000"/>
              </a:spcAft>
              <a:buClr>
                <a:srgbClr val="F2F2F2"/>
              </a:buClr>
              <a:buSzPts val="2100"/>
              <a:buChar char="■"/>
              <a:defRPr>
                <a:solidFill>
                  <a:srgbClr val="F2F2F2"/>
                </a:solidFill>
              </a:defRPr>
            </a:lvl9pPr>
          </a:lstStyle>
          <a:p>
            <a:endParaRPr/>
          </a:p>
        </p:txBody>
      </p:sp>
      <p:sp>
        <p:nvSpPr>
          <p:cNvPr id="117" name="Google Shape;117;p16"/>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18" name="Google Shape;118;p16"/>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2"/>
              </a:buClr>
              <a:buSzPts val="6700"/>
              <a:buNone/>
              <a:defRPr>
                <a:solidFill>
                  <a:schemeClr val="lt2"/>
                </a:solidFill>
              </a:defRPr>
            </a:lvl1pPr>
            <a:lvl2pPr lvl="1">
              <a:spcBef>
                <a:spcPts val="0"/>
              </a:spcBef>
              <a:spcAft>
                <a:spcPts val="0"/>
              </a:spcAft>
              <a:buClr>
                <a:schemeClr val="lt2"/>
              </a:buClr>
              <a:buSzPts val="6700"/>
              <a:buNone/>
              <a:defRPr>
                <a:solidFill>
                  <a:schemeClr val="lt2"/>
                </a:solidFill>
              </a:defRPr>
            </a:lvl2pPr>
            <a:lvl3pPr lvl="2">
              <a:spcBef>
                <a:spcPts val="0"/>
              </a:spcBef>
              <a:spcAft>
                <a:spcPts val="0"/>
              </a:spcAft>
              <a:buClr>
                <a:schemeClr val="lt2"/>
              </a:buClr>
              <a:buSzPts val="6700"/>
              <a:buNone/>
              <a:defRPr>
                <a:solidFill>
                  <a:schemeClr val="lt2"/>
                </a:solidFill>
              </a:defRPr>
            </a:lvl3pPr>
            <a:lvl4pPr lvl="3">
              <a:spcBef>
                <a:spcPts val="0"/>
              </a:spcBef>
              <a:spcAft>
                <a:spcPts val="0"/>
              </a:spcAft>
              <a:buClr>
                <a:schemeClr val="lt2"/>
              </a:buClr>
              <a:buSzPts val="6700"/>
              <a:buNone/>
              <a:defRPr>
                <a:solidFill>
                  <a:schemeClr val="lt2"/>
                </a:solidFill>
              </a:defRPr>
            </a:lvl4pPr>
            <a:lvl5pPr lvl="4">
              <a:spcBef>
                <a:spcPts val="0"/>
              </a:spcBef>
              <a:spcAft>
                <a:spcPts val="0"/>
              </a:spcAft>
              <a:buClr>
                <a:schemeClr val="lt2"/>
              </a:buClr>
              <a:buSzPts val="6700"/>
              <a:buNone/>
              <a:defRPr>
                <a:solidFill>
                  <a:schemeClr val="lt2"/>
                </a:solidFill>
              </a:defRPr>
            </a:lvl5pPr>
            <a:lvl6pPr lvl="5">
              <a:spcBef>
                <a:spcPts val="0"/>
              </a:spcBef>
              <a:spcAft>
                <a:spcPts val="0"/>
              </a:spcAft>
              <a:buClr>
                <a:schemeClr val="lt2"/>
              </a:buClr>
              <a:buSzPts val="6700"/>
              <a:buNone/>
              <a:defRPr>
                <a:solidFill>
                  <a:schemeClr val="lt2"/>
                </a:solidFill>
              </a:defRPr>
            </a:lvl6pPr>
            <a:lvl7pPr lvl="6">
              <a:spcBef>
                <a:spcPts val="0"/>
              </a:spcBef>
              <a:spcAft>
                <a:spcPts val="0"/>
              </a:spcAft>
              <a:buClr>
                <a:schemeClr val="lt2"/>
              </a:buClr>
              <a:buSzPts val="6700"/>
              <a:buNone/>
              <a:defRPr>
                <a:solidFill>
                  <a:schemeClr val="lt2"/>
                </a:solidFill>
              </a:defRPr>
            </a:lvl7pPr>
            <a:lvl8pPr lvl="7">
              <a:spcBef>
                <a:spcPts val="0"/>
              </a:spcBef>
              <a:spcAft>
                <a:spcPts val="0"/>
              </a:spcAft>
              <a:buClr>
                <a:schemeClr val="lt2"/>
              </a:buClr>
              <a:buSzPts val="6700"/>
              <a:buNone/>
              <a:defRPr>
                <a:solidFill>
                  <a:schemeClr val="lt2"/>
                </a:solidFill>
              </a:defRPr>
            </a:lvl8pPr>
            <a:lvl9pPr lvl="8">
              <a:spcBef>
                <a:spcPts val="0"/>
              </a:spcBef>
              <a:spcAft>
                <a:spcPts val="0"/>
              </a:spcAft>
              <a:buClr>
                <a:schemeClr val="lt2"/>
              </a:buClr>
              <a:buSzPts val="6700"/>
              <a:buNone/>
              <a:defRPr>
                <a:solidFill>
                  <a:schemeClr val="lt2"/>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1 1 1 1 1">
  <p:cSld name="TITLE_AND_BODY_1_1_1_1_1">
    <p:bg>
      <p:bgPr>
        <a:solidFill>
          <a:srgbClr val="EBE9F0"/>
        </a:solidFill>
        <a:effectLst/>
      </p:bgPr>
    </p:bg>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121" name="Google Shape;121;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Char char="●"/>
              <a:defRPr>
                <a:solidFill>
                  <a:srgbClr val="2B233D"/>
                </a:solidFill>
              </a:defRPr>
            </a:lvl1pPr>
            <a:lvl2pPr marL="914400" lvl="1" indent="-361950">
              <a:spcBef>
                <a:spcPts val="1000"/>
              </a:spcBef>
              <a:spcAft>
                <a:spcPts val="0"/>
              </a:spcAft>
              <a:buClr>
                <a:srgbClr val="2B233D"/>
              </a:buClr>
              <a:buSzPts val="2100"/>
              <a:buChar char="○"/>
              <a:defRPr>
                <a:solidFill>
                  <a:srgbClr val="2B233D"/>
                </a:solidFill>
              </a:defRPr>
            </a:lvl2pPr>
            <a:lvl3pPr marL="1371600" lvl="2" indent="-361950">
              <a:spcBef>
                <a:spcPts val="1000"/>
              </a:spcBef>
              <a:spcAft>
                <a:spcPts val="0"/>
              </a:spcAft>
              <a:buClr>
                <a:srgbClr val="2B233D"/>
              </a:buClr>
              <a:buSzPts val="2100"/>
              <a:buChar char="■"/>
              <a:defRPr>
                <a:solidFill>
                  <a:srgbClr val="2B233D"/>
                </a:solidFill>
              </a:defRPr>
            </a:lvl3pPr>
            <a:lvl4pPr marL="1828800" lvl="3" indent="-361950">
              <a:spcBef>
                <a:spcPts val="1000"/>
              </a:spcBef>
              <a:spcAft>
                <a:spcPts val="0"/>
              </a:spcAft>
              <a:buClr>
                <a:srgbClr val="2B233D"/>
              </a:buClr>
              <a:buSzPts val="2100"/>
              <a:buChar char="●"/>
              <a:defRPr>
                <a:solidFill>
                  <a:srgbClr val="2B233D"/>
                </a:solidFill>
              </a:defRPr>
            </a:lvl4pPr>
            <a:lvl5pPr marL="2286000" lvl="4" indent="-361950">
              <a:spcBef>
                <a:spcPts val="1000"/>
              </a:spcBef>
              <a:spcAft>
                <a:spcPts val="0"/>
              </a:spcAft>
              <a:buClr>
                <a:srgbClr val="2B233D"/>
              </a:buClr>
              <a:buSzPts val="2100"/>
              <a:buChar char="○"/>
              <a:defRPr>
                <a:solidFill>
                  <a:srgbClr val="2B233D"/>
                </a:solidFill>
              </a:defRPr>
            </a:lvl5pPr>
            <a:lvl6pPr marL="2743200" lvl="5" indent="-361950">
              <a:spcBef>
                <a:spcPts val="1000"/>
              </a:spcBef>
              <a:spcAft>
                <a:spcPts val="0"/>
              </a:spcAft>
              <a:buClr>
                <a:srgbClr val="2B233D"/>
              </a:buClr>
              <a:buSzPts val="2100"/>
              <a:buChar char="■"/>
              <a:defRPr>
                <a:solidFill>
                  <a:srgbClr val="2B233D"/>
                </a:solidFill>
              </a:defRPr>
            </a:lvl6pPr>
            <a:lvl7pPr marL="3200400" lvl="6" indent="-361950">
              <a:spcBef>
                <a:spcPts val="1000"/>
              </a:spcBef>
              <a:spcAft>
                <a:spcPts val="0"/>
              </a:spcAft>
              <a:buClr>
                <a:srgbClr val="2B233D"/>
              </a:buClr>
              <a:buSzPts val="2100"/>
              <a:buChar char="●"/>
              <a:defRPr>
                <a:solidFill>
                  <a:srgbClr val="2B233D"/>
                </a:solidFill>
              </a:defRPr>
            </a:lvl7pPr>
            <a:lvl8pPr marL="3657600" lvl="7" indent="-361950">
              <a:spcBef>
                <a:spcPts val="1000"/>
              </a:spcBef>
              <a:spcAft>
                <a:spcPts val="0"/>
              </a:spcAft>
              <a:buClr>
                <a:srgbClr val="2B233D"/>
              </a:buClr>
              <a:buSzPts val="2100"/>
              <a:buChar char="○"/>
              <a:defRPr>
                <a:solidFill>
                  <a:srgbClr val="2B233D"/>
                </a:solidFill>
              </a:defRPr>
            </a:lvl8pPr>
            <a:lvl9pPr marL="4114800" lvl="8" indent="-361950">
              <a:spcBef>
                <a:spcPts val="1000"/>
              </a:spcBef>
              <a:spcAft>
                <a:spcPts val="1000"/>
              </a:spcAft>
              <a:buClr>
                <a:srgbClr val="2B233D"/>
              </a:buClr>
              <a:buSzPts val="2100"/>
              <a:buChar char="■"/>
              <a:defRPr>
                <a:solidFill>
                  <a:srgbClr val="2B233D"/>
                </a:solidFill>
              </a:defRPr>
            </a:lvl9pPr>
          </a:lstStyle>
          <a:p>
            <a:endParaRPr/>
          </a:p>
        </p:txBody>
      </p:sp>
      <p:sp>
        <p:nvSpPr>
          <p:cNvPr id="122" name="Google Shape;122;p17"/>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23" name="Google Shape;123;p17"/>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a:bodyPr>
          <a:lstStyle>
            <a:lvl1pPr lvl="0">
              <a:spcBef>
                <a:spcPts val="0"/>
              </a:spcBef>
              <a:spcAft>
                <a:spcPts val="0"/>
              </a:spcAft>
              <a:buSzPts val="6700"/>
              <a:buNone/>
              <a:defRPr/>
            </a:lvl1pPr>
            <a:lvl2pPr lvl="1">
              <a:spcBef>
                <a:spcPts val="0"/>
              </a:spcBef>
              <a:spcAft>
                <a:spcPts val="0"/>
              </a:spcAft>
              <a:buSzPts val="6700"/>
              <a:buNone/>
              <a:defRPr/>
            </a:lvl2pPr>
            <a:lvl3pPr lvl="2">
              <a:spcBef>
                <a:spcPts val="0"/>
              </a:spcBef>
              <a:spcAft>
                <a:spcPts val="0"/>
              </a:spcAft>
              <a:buSzPts val="6700"/>
              <a:buNone/>
              <a:defRPr/>
            </a:lvl3pPr>
            <a:lvl4pPr lvl="3">
              <a:spcBef>
                <a:spcPts val="0"/>
              </a:spcBef>
              <a:spcAft>
                <a:spcPts val="0"/>
              </a:spcAft>
              <a:buSzPts val="6700"/>
              <a:buNone/>
              <a:defRPr/>
            </a:lvl4pPr>
            <a:lvl5pPr lvl="4">
              <a:spcBef>
                <a:spcPts val="0"/>
              </a:spcBef>
              <a:spcAft>
                <a:spcPts val="0"/>
              </a:spcAft>
              <a:buSzPts val="6700"/>
              <a:buNone/>
              <a:defRPr/>
            </a:lvl5pPr>
            <a:lvl6pPr lvl="5">
              <a:spcBef>
                <a:spcPts val="0"/>
              </a:spcBef>
              <a:spcAft>
                <a:spcPts val="0"/>
              </a:spcAft>
              <a:buSzPts val="6700"/>
              <a:buNone/>
              <a:defRPr/>
            </a:lvl6pPr>
            <a:lvl7pPr lvl="6">
              <a:spcBef>
                <a:spcPts val="0"/>
              </a:spcBef>
              <a:spcAft>
                <a:spcPts val="0"/>
              </a:spcAft>
              <a:buSzPts val="6700"/>
              <a:buNone/>
              <a:defRPr/>
            </a:lvl7pPr>
            <a:lvl8pPr lvl="7">
              <a:spcBef>
                <a:spcPts val="0"/>
              </a:spcBef>
              <a:spcAft>
                <a:spcPts val="0"/>
              </a:spcAft>
              <a:buSzPts val="6700"/>
              <a:buNone/>
              <a:defRPr/>
            </a:lvl8pPr>
            <a:lvl9pPr lvl="8">
              <a:spcBef>
                <a:spcPts val="0"/>
              </a:spcBef>
              <a:spcAft>
                <a:spcPts val="0"/>
              </a:spcAft>
              <a:buSzPts val="6700"/>
              <a:buNone/>
              <a:defRPr/>
            </a:lvl9pPr>
          </a:lstStyle>
          <a:p>
            <a:endParaRPr/>
          </a:p>
        </p:txBody>
      </p:sp>
      <p:sp>
        <p:nvSpPr>
          <p:cNvPr id="126" name="Google Shape;126;p18"/>
          <p:cNvSpPr txBox="1">
            <a:spLocks noGrp="1"/>
          </p:cNvSpPr>
          <p:nvPr>
            <p:ph type="body" idx="1"/>
          </p:nvPr>
        </p:nvSpPr>
        <p:spPr>
          <a:xfrm>
            <a:off x="311700" y="1505325"/>
            <a:ext cx="3999900" cy="3063600"/>
          </a:xfrm>
          <a:prstGeom prst="rect">
            <a:avLst/>
          </a:prstGeom>
        </p:spPr>
        <p:txBody>
          <a:bodyPr spcFirstLastPara="1" wrap="square" lIns="91425" tIns="91425" rIns="91425" bIns="91425" anchor="t" anchorCtr="0">
            <a:normAutofit/>
          </a:bodyPr>
          <a:lstStyle>
            <a:lvl1pPr marL="457200" lvl="0" indent="-374650">
              <a:spcBef>
                <a:spcPts val="0"/>
              </a:spcBef>
              <a:spcAft>
                <a:spcPts val="0"/>
              </a:spcAft>
              <a:buClr>
                <a:schemeClr val="lt2"/>
              </a:buClr>
              <a:buSzPts val="2300"/>
              <a:buChar char="●"/>
              <a:defRPr sz="2300">
                <a:solidFill>
                  <a:schemeClr val="lt2"/>
                </a:solidFill>
              </a:defRPr>
            </a:lvl1pPr>
            <a:lvl2pPr marL="914400" lvl="1" indent="-361950">
              <a:spcBef>
                <a:spcPts val="0"/>
              </a:spcBef>
              <a:spcAft>
                <a:spcPts val="0"/>
              </a:spcAft>
              <a:buClr>
                <a:schemeClr val="lt2"/>
              </a:buClr>
              <a:buSzPts val="2100"/>
              <a:buChar char="○"/>
              <a:defRPr>
                <a:solidFill>
                  <a:schemeClr val="lt2"/>
                </a:solidFill>
              </a:defRPr>
            </a:lvl2pPr>
            <a:lvl3pPr marL="1371600" lvl="2" indent="-361950">
              <a:spcBef>
                <a:spcPts val="0"/>
              </a:spcBef>
              <a:spcAft>
                <a:spcPts val="0"/>
              </a:spcAft>
              <a:buClr>
                <a:schemeClr val="lt2"/>
              </a:buClr>
              <a:buSzPts val="2100"/>
              <a:buChar char="■"/>
              <a:defRPr>
                <a:solidFill>
                  <a:schemeClr val="lt2"/>
                </a:solidFill>
              </a:defRPr>
            </a:lvl3pPr>
            <a:lvl4pPr marL="1828800" lvl="3" indent="-361950">
              <a:spcBef>
                <a:spcPts val="0"/>
              </a:spcBef>
              <a:spcAft>
                <a:spcPts val="0"/>
              </a:spcAft>
              <a:buClr>
                <a:schemeClr val="lt2"/>
              </a:buClr>
              <a:buSzPts val="2100"/>
              <a:buChar char="●"/>
              <a:defRPr>
                <a:solidFill>
                  <a:schemeClr val="lt2"/>
                </a:solidFill>
              </a:defRPr>
            </a:lvl4pPr>
            <a:lvl5pPr marL="2286000" lvl="4" indent="-361950">
              <a:spcBef>
                <a:spcPts val="0"/>
              </a:spcBef>
              <a:spcAft>
                <a:spcPts val="0"/>
              </a:spcAft>
              <a:buClr>
                <a:schemeClr val="lt2"/>
              </a:buClr>
              <a:buSzPts val="2100"/>
              <a:buChar char="○"/>
              <a:defRPr>
                <a:solidFill>
                  <a:schemeClr val="lt2"/>
                </a:solidFill>
              </a:defRPr>
            </a:lvl5pPr>
            <a:lvl6pPr marL="2743200" lvl="5" indent="-361950">
              <a:spcBef>
                <a:spcPts val="0"/>
              </a:spcBef>
              <a:spcAft>
                <a:spcPts val="0"/>
              </a:spcAft>
              <a:buClr>
                <a:schemeClr val="lt2"/>
              </a:buClr>
              <a:buSzPts val="2100"/>
              <a:buChar char="■"/>
              <a:defRPr>
                <a:solidFill>
                  <a:schemeClr val="lt2"/>
                </a:solidFill>
              </a:defRPr>
            </a:lvl6pPr>
            <a:lvl7pPr marL="3200400" lvl="6" indent="-361950">
              <a:spcBef>
                <a:spcPts val="0"/>
              </a:spcBef>
              <a:spcAft>
                <a:spcPts val="0"/>
              </a:spcAft>
              <a:buClr>
                <a:schemeClr val="lt2"/>
              </a:buClr>
              <a:buSzPts val="2100"/>
              <a:buChar char="●"/>
              <a:defRPr>
                <a:solidFill>
                  <a:schemeClr val="lt2"/>
                </a:solidFill>
              </a:defRPr>
            </a:lvl7pPr>
            <a:lvl8pPr marL="3657600" lvl="7" indent="-361950">
              <a:spcBef>
                <a:spcPts val="0"/>
              </a:spcBef>
              <a:spcAft>
                <a:spcPts val="0"/>
              </a:spcAft>
              <a:buClr>
                <a:schemeClr val="lt2"/>
              </a:buClr>
              <a:buSzPts val="2100"/>
              <a:buChar char="○"/>
              <a:defRPr>
                <a:solidFill>
                  <a:schemeClr val="lt2"/>
                </a:solidFill>
              </a:defRPr>
            </a:lvl8pPr>
            <a:lvl9pPr marL="4114800" lvl="8" indent="-361950">
              <a:spcBef>
                <a:spcPts val="0"/>
              </a:spcBef>
              <a:spcAft>
                <a:spcPts val="0"/>
              </a:spcAft>
              <a:buClr>
                <a:schemeClr val="lt2"/>
              </a:buClr>
              <a:buSzPts val="2100"/>
              <a:buChar char="■"/>
              <a:defRPr>
                <a:solidFill>
                  <a:schemeClr val="lt2"/>
                </a:solidFill>
              </a:defRPr>
            </a:lvl9pPr>
          </a:lstStyle>
          <a:p>
            <a:endParaRPr/>
          </a:p>
        </p:txBody>
      </p:sp>
      <p:sp>
        <p:nvSpPr>
          <p:cNvPr id="127" name="Google Shape;127;p18"/>
          <p:cNvSpPr txBox="1">
            <a:spLocks noGrp="1"/>
          </p:cNvSpPr>
          <p:nvPr>
            <p:ph type="body" idx="2"/>
          </p:nvPr>
        </p:nvSpPr>
        <p:spPr>
          <a:xfrm>
            <a:off x="4832400" y="1505325"/>
            <a:ext cx="3999900" cy="3063600"/>
          </a:xfrm>
          <a:prstGeom prst="rect">
            <a:avLst/>
          </a:prstGeom>
        </p:spPr>
        <p:txBody>
          <a:bodyPr spcFirstLastPara="1" wrap="square" lIns="91425" tIns="91425" rIns="91425" bIns="91425" anchor="t" anchorCtr="0">
            <a:normAutofit/>
          </a:bodyPr>
          <a:lstStyle>
            <a:lvl1pPr marL="457200" lvl="0" indent="-374650">
              <a:spcBef>
                <a:spcPts val="0"/>
              </a:spcBef>
              <a:spcAft>
                <a:spcPts val="0"/>
              </a:spcAft>
              <a:buClr>
                <a:schemeClr val="lt2"/>
              </a:buClr>
              <a:buSzPts val="2300"/>
              <a:buChar char="●"/>
              <a:defRPr sz="2300">
                <a:solidFill>
                  <a:schemeClr val="lt2"/>
                </a:solidFill>
              </a:defRPr>
            </a:lvl1pPr>
            <a:lvl2pPr marL="914400" lvl="1" indent="-361950">
              <a:spcBef>
                <a:spcPts val="0"/>
              </a:spcBef>
              <a:spcAft>
                <a:spcPts val="0"/>
              </a:spcAft>
              <a:buClr>
                <a:schemeClr val="lt2"/>
              </a:buClr>
              <a:buSzPts val="2100"/>
              <a:buChar char="○"/>
              <a:defRPr>
                <a:solidFill>
                  <a:schemeClr val="lt2"/>
                </a:solidFill>
              </a:defRPr>
            </a:lvl2pPr>
            <a:lvl3pPr marL="1371600" lvl="2" indent="-361950">
              <a:spcBef>
                <a:spcPts val="0"/>
              </a:spcBef>
              <a:spcAft>
                <a:spcPts val="0"/>
              </a:spcAft>
              <a:buClr>
                <a:schemeClr val="lt2"/>
              </a:buClr>
              <a:buSzPts val="2100"/>
              <a:buChar char="■"/>
              <a:defRPr>
                <a:solidFill>
                  <a:schemeClr val="lt2"/>
                </a:solidFill>
              </a:defRPr>
            </a:lvl3pPr>
            <a:lvl4pPr marL="1828800" lvl="3" indent="-361950">
              <a:spcBef>
                <a:spcPts val="0"/>
              </a:spcBef>
              <a:spcAft>
                <a:spcPts val="0"/>
              </a:spcAft>
              <a:buClr>
                <a:schemeClr val="lt2"/>
              </a:buClr>
              <a:buSzPts val="2100"/>
              <a:buChar char="●"/>
              <a:defRPr>
                <a:solidFill>
                  <a:schemeClr val="lt2"/>
                </a:solidFill>
              </a:defRPr>
            </a:lvl4pPr>
            <a:lvl5pPr marL="2286000" lvl="4" indent="-361950">
              <a:spcBef>
                <a:spcPts val="0"/>
              </a:spcBef>
              <a:spcAft>
                <a:spcPts val="0"/>
              </a:spcAft>
              <a:buClr>
                <a:schemeClr val="lt2"/>
              </a:buClr>
              <a:buSzPts val="2100"/>
              <a:buChar char="○"/>
              <a:defRPr>
                <a:solidFill>
                  <a:schemeClr val="lt2"/>
                </a:solidFill>
              </a:defRPr>
            </a:lvl5pPr>
            <a:lvl6pPr marL="2743200" lvl="5" indent="-361950">
              <a:spcBef>
                <a:spcPts val="0"/>
              </a:spcBef>
              <a:spcAft>
                <a:spcPts val="0"/>
              </a:spcAft>
              <a:buClr>
                <a:schemeClr val="lt2"/>
              </a:buClr>
              <a:buSzPts val="2100"/>
              <a:buChar char="■"/>
              <a:defRPr>
                <a:solidFill>
                  <a:schemeClr val="lt2"/>
                </a:solidFill>
              </a:defRPr>
            </a:lvl6pPr>
            <a:lvl7pPr marL="3200400" lvl="6" indent="-361950">
              <a:spcBef>
                <a:spcPts val="0"/>
              </a:spcBef>
              <a:spcAft>
                <a:spcPts val="0"/>
              </a:spcAft>
              <a:buClr>
                <a:schemeClr val="lt2"/>
              </a:buClr>
              <a:buSzPts val="2100"/>
              <a:buChar char="●"/>
              <a:defRPr>
                <a:solidFill>
                  <a:schemeClr val="lt2"/>
                </a:solidFill>
              </a:defRPr>
            </a:lvl7pPr>
            <a:lvl8pPr marL="3657600" lvl="7" indent="-361950">
              <a:spcBef>
                <a:spcPts val="0"/>
              </a:spcBef>
              <a:spcAft>
                <a:spcPts val="0"/>
              </a:spcAft>
              <a:buClr>
                <a:schemeClr val="lt2"/>
              </a:buClr>
              <a:buSzPts val="2100"/>
              <a:buChar char="○"/>
              <a:defRPr>
                <a:solidFill>
                  <a:schemeClr val="lt2"/>
                </a:solidFill>
              </a:defRPr>
            </a:lvl8pPr>
            <a:lvl9pPr marL="4114800" lvl="8" indent="-361950">
              <a:spcBef>
                <a:spcPts val="0"/>
              </a:spcBef>
              <a:spcAft>
                <a:spcPts val="0"/>
              </a:spcAft>
              <a:buClr>
                <a:schemeClr val="lt2"/>
              </a:buClr>
              <a:buSzPts val="2100"/>
              <a:buChar char="■"/>
              <a:defRPr>
                <a:solidFill>
                  <a:schemeClr val="lt2"/>
                </a:solidFill>
              </a:defRPr>
            </a:lvl9pPr>
          </a:lstStyle>
          <a:p>
            <a:endParaRPr/>
          </a:p>
        </p:txBody>
      </p:sp>
      <p:sp>
        <p:nvSpPr>
          <p:cNvPr id="128" name="Google Shape;128;p18"/>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29" name="Google Shape;129;p18"/>
          <p:cNvSpPr txBox="1">
            <a:spLocks noGrp="1"/>
          </p:cNvSpPr>
          <p:nvPr>
            <p:ph type="subTitle" idx="3"/>
          </p:nvPr>
        </p:nvSpPr>
        <p:spPr>
          <a:xfrm>
            <a:off x="311700" y="1152475"/>
            <a:ext cx="3999900" cy="585000"/>
          </a:xfrm>
          <a:prstGeom prst="rect">
            <a:avLst/>
          </a:prstGeom>
        </p:spPr>
        <p:txBody>
          <a:bodyPr spcFirstLastPara="1" wrap="square" lIns="91425" tIns="91425" rIns="91425" bIns="91425" anchor="ctr" anchorCtr="0">
            <a:normAutofit/>
          </a:bodyPr>
          <a:lstStyle>
            <a:lvl1pPr lvl="0">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1pPr>
            <a:lvl2pPr lvl="1">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2pPr>
            <a:lvl3pPr lvl="2">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3pPr>
            <a:lvl4pPr lvl="3">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4pPr>
            <a:lvl5pPr lvl="4">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5pPr>
            <a:lvl6pPr lvl="5">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6pPr>
            <a:lvl7pPr lvl="6">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7pPr>
            <a:lvl8pPr lvl="7">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8pPr>
            <a:lvl9pPr lvl="8">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9pPr>
          </a:lstStyle>
          <a:p>
            <a:endParaRPr/>
          </a:p>
        </p:txBody>
      </p:sp>
      <p:sp>
        <p:nvSpPr>
          <p:cNvPr id="130" name="Google Shape;130;p18"/>
          <p:cNvSpPr txBox="1">
            <a:spLocks noGrp="1"/>
          </p:cNvSpPr>
          <p:nvPr>
            <p:ph type="subTitle" idx="4"/>
          </p:nvPr>
        </p:nvSpPr>
        <p:spPr>
          <a:xfrm>
            <a:off x="4832400" y="1152475"/>
            <a:ext cx="3999900" cy="585000"/>
          </a:xfrm>
          <a:prstGeom prst="rect">
            <a:avLst/>
          </a:prstGeom>
        </p:spPr>
        <p:txBody>
          <a:bodyPr spcFirstLastPara="1" wrap="square" lIns="91425" tIns="91425" rIns="91425" bIns="91425" anchor="ctr" anchorCtr="0">
            <a:normAutofit/>
          </a:bodyPr>
          <a:lstStyle>
            <a:lvl1pPr lvl="0">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1pPr>
            <a:lvl2pPr lvl="1">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2pPr>
            <a:lvl3pPr lvl="2">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3pPr>
            <a:lvl4pPr lvl="3">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4pPr>
            <a:lvl5pPr lvl="4">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5pPr>
            <a:lvl6pPr lvl="5">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6pPr>
            <a:lvl7pPr lvl="6">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7pPr>
            <a:lvl8pPr lvl="7">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8pPr>
            <a:lvl9pPr lvl="8">
              <a:lnSpc>
                <a:spcPct val="100000"/>
              </a:lnSpc>
              <a:spcBef>
                <a:spcPts val="0"/>
              </a:spcBef>
              <a:spcAft>
                <a:spcPts val="0"/>
              </a:spcAft>
              <a:buClr>
                <a:srgbClr val="FFA300"/>
              </a:buClr>
              <a:buSzPts val="2000"/>
              <a:buFont typeface="Montserrat ExtraBold"/>
              <a:buNone/>
              <a:defRPr sz="2000">
                <a:solidFill>
                  <a:srgbClr val="FFA300"/>
                </a:solidFill>
                <a:latin typeface="Montserrat ExtraBold"/>
                <a:ea typeface="Montserrat ExtraBold"/>
                <a:cs typeface="Montserrat ExtraBold"/>
                <a:sym typeface="Montserrat ExtraBold"/>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1"/>
        <p:cNvGrpSpPr/>
        <p:nvPr/>
      </p:nvGrpSpPr>
      <p:grpSpPr>
        <a:xfrm>
          <a:off x="0" y="0"/>
          <a:ext cx="0" cy="0"/>
          <a:chOff x="0" y="0"/>
          <a:chExt cx="0" cy="0"/>
        </a:xfrm>
      </p:grpSpPr>
      <p:sp>
        <p:nvSpPr>
          <p:cNvPr id="132" name="Google Shape;132;p19"/>
          <p:cNvSpPr/>
          <p:nvPr/>
        </p:nvSpPr>
        <p:spPr>
          <a:xfrm>
            <a:off x="0" y="4517575"/>
            <a:ext cx="9144000" cy="626100"/>
          </a:xfrm>
          <a:prstGeom prst="rect">
            <a:avLst/>
          </a:prstGeom>
          <a:solidFill>
            <a:srgbClr val="2B233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pic>
        <p:nvPicPr>
          <p:cNvPr id="133" name="Google Shape;133;p19" title="curl curl - paul rainbow.jpeg"/>
          <p:cNvPicPr preferRelativeResize="0"/>
          <p:nvPr/>
        </p:nvPicPr>
        <p:blipFill rotWithShape="1">
          <a:blip r:embed="rId2">
            <a:alphaModFix/>
          </a:blip>
          <a:srcRect l="11774" r="2093" b="27341"/>
          <a:stretch/>
        </p:blipFill>
        <p:spPr>
          <a:xfrm>
            <a:off x="-4575" y="0"/>
            <a:ext cx="9148575" cy="5143497"/>
          </a:xfrm>
          <a:prstGeom prst="rect">
            <a:avLst/>
          </a:prstGeom>
          <a:noFill/>
          <a:ln>
            <a:noFill/>
          </a:ln>
        </p:spPr>
      </p:pic>
      <p:sp>
        <p:nvSpPr>
          <p:cNvPr id="134" name="Google Shape;134;p19"/>
          <p:cNvSpPr txBox="1">
            <a:spLocks noGrp="1"/>
          </p:cNvSpPr>
          <p:nvPr>
            <p:ph type="title"/>
          </p:nvPr>
        </p:nvSpPr>
        <p:spPr>
          <a:xfrm>
            <a:off x="311700" y="0"/>
            <a:ext cx="85206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35" name="Google Shape;135;p19"/>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TITLE_ONLY_1">
    <p:bg>
      <p:bgPr>
        <a:solidFill>
          <a:srgbClr val="00CEAE"/>
        </a:solidFill>
        <a:effectLst/>
      </p:bgPr>
    </p:bg>
    <p:spTree>
      <p:nvGrpSpPr>
        <p:cNvPr id="1" name="Shape 136"/>
        <p:cNvGrpSpPr/>
        <p:nvPr/>
      </p:nvGrpSpPr>
      <p:grpSpPr>
        <a:xfrm>
          <a:off x="0" y="0"/>
          <a:ext cx="0" cy="0"/>
          <a:chOff x="0" y="0"/>
          <a:chExt cx="0" cy="0"/>
        </a:xfrm>
      </p:grpSpPr>
      <p:sp>
        <p:nvSpPr>
          <p:cNvPr id="137" name="Google Shape;137;p20"/>
          <p:cNvSpPr/>
          <p:nvPr/>
        </p:nvSpPr>
        <p:spPr>
          <a:xfrm>
            <a:off x="0" y="4701700"/>
            <a:ext cx="9144000" cy="441900"/>
          </a:xfrm>
          <a:prstGeom prst="rect">
            <a:avLst/>
          </a:prstGeom>
          <a:solidFill>
            <a:srgbClr val="00CEA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pic>
        <p:nvPicPr>
          <p:cNvPr id="138" name="Google Shape;138;p20"/>
          <p:cNvPicPr preferRelativeResize="0"/>
          <p:nvPr/>
        </p:nvPicPr>
        <p:blipFill rotWithShape="1">
          <a:blip r:embed="rId2">
            <a:alphaModFix amt="74000"/>
          </a:blip>
          <a:srcRect b="21260"/>
          <a:stretch/>
        </p:blipFill>
        <p:spPr>
          <a:xfrm>
            <a:off x="0" y="0"/>
            <a:ext cx="9144269" cy="5143498"/>
          </a:xfrm>
          <a:prstGeom prst="rect">
            <a:avLst/>
          </a:prstGeom>
          <a:noFill/>
          <a:ln>
            <a:noFill/>
          </a:ln>
        </p:spPr>
      </p:pic>
      <p:sp>
        <p:nvSpPr>
          <p:cNvPr id="139" name="Google Shape;139;p20"/>
          <p:cNvSpPr txBox="1">
            <a:spLocks noGrp="1"/>
          </p:cNvSpPr>
          <p:nvPr>
            <p:ph type="title"/>
          </p:nvPr>
        </p:nvSpPr>
        <p:spPr>
          <a:xfrm>
            <a:off x="311700" y="0"/>
            <a:ext cx="85206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40" name="Google Shape;140;p20"/>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41" name="Google Shape;141;p20"/>
          <p:cNvSpPr txBox="1">
            <a:spLocks noGrp="1"/>
          </p:cNvSpPr>
          <p:nvPr>
            <p:ph type="title" idx="2"/>
          </p:nvPr>
        </p:nvSpPr>
        <p:spPr>
          <a:xfrm rot="-5400000">
            <a:off x="-1982850" y="1976200"/>
            <a:ext cx="5142600" cy="11769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1 1">
  <p:cSld name="TITLE_ONLY_1_1">
    <p:bg>
      <p:bgPr>
        <a:solidFill>
          <a:srgbClr val="FFA300"/>
        </a:solidFill>
        <a:effectLst/>
      </p:bgPr>
    </p:bg>
    <p:spTree>
      <p:nvGrpSpPr>
        <p:cNvPr id="1" name="Shape 142"/>
        <p:cNvGrpSpPr/>
        <p:nvPr/>
      </p:nvGrpSpPr>
      <p:grpSpPr>
        <a:xfrm>
          <a:off x="0" y="0"/>
          <a:ext cx="0" cy="0"/>
          <a:chOff x="0" y="0"/>
          <a:chExt cx="0" cy="0"/>
        </a:xfrm>
      </p:grpSpPr>
      <p:sp>
        <p:nvSpPr>
          <p:cNvPr id="143" name="Google Shape;143;p21"/>
          <p:cNvSpPr/>
          <p:nvPr/>
        </p:nvSpPr>
        <p:spPr>
          <a:xfrm>
            <a:off x="0" y="4701700"/>
            <a:ext cx="9144000" cy="4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144" name="Google Shape;144;p21"/>
          <p:cNvSpPr txBox="1">
            <a:spLocks noGrp="1"/>
          </p:cNvSpPr>
          <p:nvPr>
            <p:ph type="title"/>
          </p:nvPr>
        </p:nvSpPr>
        <p:spPr>
          <a:xfrm>
            <a:off x="311700" y="0"/>
            <a:ext cx="85206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45" name="Google Shape;145;p21"/>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46" name="Google Shape;146;p21"/>
          <p:cNvSpPr txBox="1">
            <a:spLocks noGrp="1"/>
          </p:cNvSpPr>
          <p:nvPr>
            <p:ph type="title" idx="2"/>
          </p:nvPr>
        </p:nvSpPr>
        <p:spPr>
          <a:xfrm rot="-5400000">
            <a:off x="-1982850" y="1976200"/>
            <a:ext cx="5142600" cy="11769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pic>
        <p:nvPicPr>
          <p:cNvPr id="147" name="Google Shape;147;p21" title="Pirrama parkrun - Paul Rainbow NEG SPACE2.jpeg"/>
          <p:cNvPicPr preferRelativeResize="0"/>
          <p:nvPr/>
        </p:nvPicPr>
        <p:blipFill rotWithShape="1">
          <a:blip r:embed="rId2">
            <a:alphaModFix/>
          </a:blip>
          <a:srcRect t="7798" b="7807"/>
          <a:stretch/>
        </p:blipFill>
        <p:spPr>
          <a:xfrm>
            <a:off x="150" y="0"/>
            <a:ext cx="9144003" cy="5143497"/>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1 1 2">
  <p:cSld name="TITLE_ONLY_1_1_2">
    <p:bg>
      <p:bgPr>
        <a:solidFill>
          <a:srgbClr val="A1B6B7"/>
        </a:solidFill>
        <a:effectLst/>
      </p:bgPr>
    </p:bg>
    <p:spTree>
      <p:nvGrpSpPr>
        <p:cNvPr id="1" name="Shape 148"/>
        <p:cNvGrpSpPr/>
        <p:nvPr/>
      </p:nvGrpSpPr>
      <p:grpSpPr>
        <a:xfrm>
          <a:off x="0" y="0"/>
          <a:ext cx="0" cy="0"/>
          <a:chOff x="0" y="0"/>
          <a:chExt cx="0" cy="0"/>
        </a:xfrm>
      </p:grpSpPr>
      <p:sp>
        <p:nvSpPr>
          <p:cNvPr id="149" name="Google Shape;149;p22"/>
          <p:cNvSpPr/>
          <p:nvPr/>
        </p:nvSpPr>
        <p:spPr>
          <a:xfrm>
            <a:off x="0" y="4701700"/>
            <a:ext cx="9144000" cy="441900"/>
          </a:xfrm>
          <a:prstGeom prst="rect">
            <a:avLst/>
          </a:prstGeom>
          <a:solidFill>
            <a:srgbClr val="A1B6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pic>
        <p:nvPicPr>
          <p:cNvPr id="150" name="Google Shape;150;p22"/>
          <p:cNvPicPr preferRelativeResize="0"/>
          <p:nvPr/>
        </p:nvPicPr>
        <p:blipFill rotWithShape="1">
          <a:blip r:embed="rId2">
            <a:alphaModFix amt="57000"/>
          </a:blip>
          <a:srcRect t="2255" b="20531"/>
          <a:stretch/>
        </p:blipFill>
        <p:spPr>
          <a:xfrm>
            <a:off x="150" y="0"/>
            <a:ext cx="9144003" cy="5143498"/>
          </a:xfrm>
          <a:prstGeom prst="rect">
            <a:avLst/>
          </a:prstGeom>
          <a:noFill/>
          <a:ln>
            <a:noFill/>
          </a:ln>
        </p:spPr>
      </p:pic>
      <p:sp>
        <p:nvSpPr>
          <p:cNvPr id="151" name="Google Shape;151;p22"/>
          <p:cNvSpPr txBox="1">
            <a:spLocks noGrp="1"/>
          </p:cNvSpPr>
          <p:nvPr>
            <p:ph type="title"/>
          </p:nvPr>
        </p:nvSpPr>
        <p:spPr>
          <a:xfrm>
            <a:off x="311700" y="0"/>
            <a:ext cx="85206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52" name="Google Shape;152;p22"/>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53" name="Google Shape;153;p22"/>
          <p:cNvSpPr txBox="1">
            <a:spLocks noGrp="1"/>
          </p:cNvSpPr>
          <p:nvPr>
            <p:ph type="title" idx="2"/>
          </p:nvPr>
        </p:nvSpPr>
        <p:spPr>
          <a:xfrm rot="-5400000">
            <a:off x="-1982850" y="1976200"/>
            <a:ext cx="5142600" cy="11769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1 1">
  <p:cSld name="TITLE_ONLY_1_1_1">
    <p:bg>
      <p:bgPr>
        <a:solidFill>
          <a:srgbClr val="FFA300"/>
        </a:solidFill>
        <a:effectLst/>
      </p:bgPr>
    </p:bg>
    <p:spTree>
      <p:nvGrpSpPr>
        <p:cNvPr id="1" name="Shape 160"/>
        <p:cNvGrpSpPr/>
        <p:nvPr/>
      </p:nvGrpSpPr>
      <p:grpSpPr>
        <a:xfrm>
          <a:off x="0" y="0"/>
          <a:ext cx="0" cy="0"/>
          <a:chOff x="0" y="0"/>
          <a:chExt cx="0" cy="0"/>
        </a:xfrm>
      </p:grpSpPr>
      <p:sp>
        <p:nvSpPr>
          <p:cNvPr id="161" name="Google Shape;161;p24"/>
          <p:cNvSpPr/>
          <p:nvPr/>
        </p:nvSpPr>
        <p:spPr>
          <a:xfrm>
            <a:off x="0" y="4701700"/>
            <a:ext cx="9144000" cy="4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162" name="Google Shape;162;p24"/>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163" name="Google Shape;163;p24"/>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164" name="Google Shape;164;p24"/>
          <p:cNvPicPr preferRelativeResize="0"/>
          <p:nvPr/>
        </p:nvPicPr>
        <p:blipFill rotWithShape="1">
          <a:blip r:embed="rId2">
            <a:alphaModFix amt="44000"/>
          </a:blip>
          <a:srcRect t="18597" b="48098"/>
          <a:stretch/>
        </p:blipFill>
        <p:spPr>
          <a:xfrm>
            <a:off x="0" y="2968100"/>
            <a:ext cx="9144003" cy="2175401"/>
          </a:xfrm>
          <a:prstGeom prst="rect">
            <a:avLst/>
          </a:prstGeom>
          <a:noFill/>
          <a:ln>
            <a:noFill/>
          </a:ln>
        </p:spPr>
      </p:pic>
      <p:sp>
        <p:nvSpPr>
          <p:cNvPr id="165" name="Google Shape;165;p24"/>
          <p:cNvSpPr txBox="1">
            <a:spLocks noGrp="1"/>
          </p:cNvSpPr>
          <p:nvPr>
            <p:ph type="title" idx="2"/>
          </p:nvPr>
        </p:nvSpPr>
        <p:spPr>
          <a:xfrm rot="-5400000">
            <a:off x="-1982850" y="1976200"/>
            <a:ext cx="5142600" cy="1176900"/>
          </a:xfrm>
          <a:prstGeom prst="rect">
            <a:avLst/>
          </a:prstGeom>
        </p:spPr>
        <p:txBody>
          <a:bodyPr spcFirstLastPara="1" wrap="square" lIns="91425" tIns="91425" rIns="91425" bIns="91425" anchor="t" anchorCtr="0">
            <a:normAutofit/>
          </a:bodyPr>
          <a:lstStyle>
            <a:lvl1pPr lvl="0" algn="r">
              <a:spcBef>
                <a:spcPts val="0"/>
              </a:spcBef>
              <a:spcAft>
                <a:spcPts val="0"/>
              </a:spcAft>
              <a:buClr>
                <a:srgbClr val="2B233D"/>
              </a:buClr>
              <a:buSzPts val="6700"/>
              <a:buNone/>
              <a:defRPr>
                <a:solidFill>
                  <a:srgbClr val="2B233D"/>
                </a:solidFill>
              </a:defRPr>
            </a:lvl1pPr>
            <a:lvl2pPr lvl="1" algn="r">
              <a:spcBef>
                <a:spcPts val="0"/>
              </a:spcBef>
              <a:spcAft>
                <a:spcPts val="0"/>
              </a:spcAft>
              <a:buClr>
                <a:srgbClr val="2B233D"/>
              </a:buClr>
              <a:buSzPts val="6700"/>
              <a:buNone/>
              <a:defRPr>
                <a:solidFill>
                  <a:srgbClr val="2B233D"/>
                </a:solidFill>
              </a:defRPr>
            </a:lvl2pPr>
            <a:lvl3pPr lvl="2" algn="r">
              <a:spcBef>
                <a:spcPts val="0"/>
              </a:spcBef>
              <a:spcAft>
                <a:spcPts val="0"/>
              </a:spcAft>
              <a:buClr>
                <a:srgbClr val="2B233D"/>
              </a:buClr>
              <a:buSzPts val="6700"/>
              <a:buNone/>
              <a:defRPr>
                <a:solidFill>
                  <a:srgbClr val="2B233D"/>
                </a:solidFill>
              </a:defRPr>
            </a:lvl3pPr>
            <a:lvl4pPr lvl="3" algn="r">
              <a:spcBef>
                <a:spcPts val="0"/>
              </a:spcBef>
              <a:spcAft>
                <a:spcPts val="0"/>
              </a:spcAft>
              <a:buClr>
                <a:srgbClr val="2B233D"/>
              </a:buClr>
              <a:buSzPts val="6700"/>
              <a:buNone/>
              <a:defRPr>
                <a:solidFill>
                  <a:srgbClr val="2B233D"/>
                </a:solidFill>
              </a:defRPr>
            </a:lvl4pPr>
            <a:lvl5pPr lvl="4" algn="r">
              <a:spcBef>
                <a:spcPts val="0"/>
              </a:spcBef>
              <a:spcAft>
                <a:spcPts val="0"/>
              </a:spcAft>
              <a:buClr>
                <a:srgbClr val="2B233D"/>
              </a:buClr>
              <a:buSzPts val="6700"/>
              <a:buNone/>
              <a:defRPr>
                <a:solidFill>
                  <a:srgbClr val="2B233D"/>
                </a:solidFill>
              </a:defRPr>
            </a:lvl5pPr>
            <a:lvl6pPr lvl="5" algn="r">
              <a:spcBef>
                <a:spcPts val="0"/>
              </a:spcBef>
              <a:spcAft>
                <a:spcPts val="0"/>
              </a:spcAft>
              <a:buClr>
                <a:srgbClr val="2B233D"/>
              </a:buClr>
              <a:buSzPts val="6700"/>
              <a:buNone/>
              <a:defRPr>
                <a:solidFill>
                  <a:srgbClr val="2B233D"/>
                </a:solidFill>
              </a:defRPr>
            </a:lvl6pPr>
            <a:lvl7pPr lvl="6" algn="r">
              <a:spcBef>
                <a:spcPts val="0"/>
              </a:spcBef>
              <a:spcAft>
                <a:spcPts val="0"/>
              </a:spcAft>
              <a:buClr>
                <a:srgbClr val="2B233D"/>
              </a:buClr>
              <a:buSzPts val="6700"/>
              <a:buNone/>
              <a:defRPr>
                <a:solidFill>
                  <a:srgbClr val="2B233D"/>
                </a:solidFill>
              </a:defRPr>
            </a:lvl7pPr>
            <a:lvl8pPr lvl="7" algn="r">
              <a:spcBef>
                <a:spcPts val="0"/>
              </a:spcBef>
              <a:spcAft>
                <a:spcPts val="0"/>
              </a:spcAft>
              <a:buClr>
                <a:srgbClr val="2B233D"/>
              </a:buClr>
              <a:buSzPts val="6700"/>
              <a:buNone/>
              <a:defRPr>
                <a:solidFill>
                  <a:srgbClr val="2B233D"/>
                </a:solidFill>
              </a:defRPr>
            </a:lvl8pPr>
            <a:lvl9pPr lvl="8" algn="r">
              <a:spcBef>
                <a:spcPts val="0"/>
              </a:spcBef>
              <a:spcAft>
                <a:spcPts val="0"/>
              </a:spcAft>
              <a:buClr>
                <a:srgbClr val="2B233D"/>
              </a:buClr>
              <a:buSzPts val="6700"/>
              <a:buNone/>
              <a:defRPr>
                <a:solidFill>
                  <a:srgbClr val="2B233D"/>
                </a:solidFill>
              </a:defRPr>
            </a:lvl9pPr>
          </a:lstStyle>
          <a:p>
            <a:endParaRPr/>
          </a:p>
        </p:txBody>
      </p:sp>
      <p:sp>
        <p:nvSpPr>
          <p:cNvPr id="166" name="Google Shape;166;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2B233D"/>
              </a:buClr>
              <a:buSzPts val="2500"/>
              <a:buChar char="●"/>
              <a:defRPr>
                <a:solidFill>
                  <a:srgbClr val="2B233D"/>
                </a:solidFill>
              </a:defRPr>
            </a:lvl1pPr>
            <a:lvl2pPr marL="914400" lvl="1" indent="-361950">
              <a:spcBef>
                <a:spcPts val="1000"/>
              </a:spcBef>
              <a:spcAft>
                <a:spcPts val="0"/>
              </a:spcAft>
              <a:buClr>
                <a:srgbClr val="2B233D"/>
              </a:buClr>
              <a:buSzPts val="2100"/>
              <a:buChar char="○"/>
              <a:defRPr>
                <a:solidFill>
                  <a:srgbClr val="2B233D"/>
                </a:solidFill>
              </a:defRPr>
            </a:lvl2pPr>
            <a:lvl3pPr marL="1371600" lvl="2" indent="-361950">
              <a:spcBef>
                <a:spcPts val="1000"/>
              </a:spcBef>
              <a:spcAft>
                <a:spcPts val="0"/>
              </a:spcAft>
              <a:buClr>
                <a:srgbClr val="2B233D"/>
              </a:buClr>
              <a:buSzPts val="2100"/>
              <a:buChar char="■"/>
              <a:defRPr>
                <a:solidFill>
                  <a:srgbClr val="2B233D"/>
                </a:solidFill>
              </a:defRPr>
            </a:lvl3pPr>
            <a:lvl4pPr marL="1828800" lvl="3" indent="-361950">
              <a:spcBef>
                <a:spcPts val="1000"/>
              </a:spcBef>
              <a:spcAft>
                <a:spcPts val="0"/>
              </a:spcAft>
              <a:buClr>
                <a:srgbClr val="2B233D"/>
              </a:buClr>
              <a:buSzPts val="2100"/>
              <a:buChar char="●"/>
              <a:defRPr>
                <a:solidFill>
                  <a:srgbClr val="2B233D"/>
                </a:solidFill>
              </a:defRPr>
            </a:lvl4pPr>
            <a:lvl5pPr marL="2286000" lvl="4" indent="-361950">
              <a:spcBef>
                <a:spcPts val="1000"/>
              </a:spcBef>
              <a:spcAft>
                <a:spcPts val="0"/>
              </a:spcAft>
              <a:buClr>
                <a:srgbClr val="2B233D"/>
              </a:buClr>
              <a:buSzPts val="2100"/>
              <a:buChar char="○"/>
              <a:defRPr>
                <a:solidFill>
                  <a:srgbClr val="2B233D"/>
                </a:solidFill>
              </a:defRPr>
            </a:lvl5pPr>
            <a:lvl6pPr marL="2743200" lvl="5" indent="-361950">
              <a:spcBef>
                <a:spcPts val="1000"/>
              </a:spcBef>
              <a:spcAft>
                <a:spcPts val="0"/>
              </a:spcAft>
              <a:buClr>
                <a:srgbClr val="2B233D"/>
              </a:buClr>
              <a:buSzPts val="2100"/>
              <a:buChar char="■"/>
              <a:defRPr>
                <a:solidFill>
                  <a:srgbClr val="2B233D"/>
                </a:solidFill>
              </a:defRPr>
            </a:lvl6pPr>
            <a:lvl7pPr marL="3200400" lvl="6" indent="-361950">
              <a:spcBef>
                <a:spcPts val="1000"/>
              </a:spcBef>
              <a:spcAft>
                <a:spcPts val="0"/>
              </a:spcAft>
              <a:buClr>
                <a:srgbClr val="2B233D"/>
              </a:buClr>
              <a:buSzPts val="2100"/>
              <a:buChar char="●"/>
              <a:defRPr>
                <a:solidFill>
                  <a:srgbClr val="2B233D"/>
                </a:solidFill>
              </a:defRPr>
            </a:lvl7pPr>
            <a:lvl8pPr marL="3657600" lvl="7" indent="-361950">
              <a:spcBef>
                <a:spcPts val="1000"/>
              </a:spcBef>
              <a:spcAft>
                <a:spcPts val="0"/>
              </a:spcAft>
              <a:buClr>
                <a:srgbClr val="2B233D"/>
              </a:buClr>
              <a:buSzPts val="2100"/>
              <a:buChar char="○"/>
              <a:defRPr>
                <a:solidFill>
                  <a:srgbClr val="2B233D"/>
                </a:solidFill>
              </a:defRPr>
            </a:lvl8pPr>
            <a:lvl9pPr marL="4114800" lvl="8" indent="-361950">
              <a:spcBef>
                <a:spcPts val="1000"/>
              </a:spcBef>
              <a:spcAft>
                <a:spcPts val="1000"/>
              </a:spcAft>
              <a:buClr>
                <a:srgbClr val="2B233D"/>
              </a:buClr>
              <a:buSzPts val="2100"/>
              <a:buChar char="■"/>
              <a:defRPr>
                <a:solidFill>
                  <a:srgbClr val="2B233D"/>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1 1 1 1">
  <p:cSld name="TITLE_ONLY_1_1_1_1">
    <p:bg>
      <p:bgPr>
        <a:solidFill>
          <a:srgbClr val="2B233D"/>
        </a:solidFill>
        <a:effectLst/>
      </p:bgPr>
    </p:bg>
    <p:spTree>
      <p:nvGrpSpPr>
        <p:cNvPr id="1" name="Shape 167"/>
        <p:cNvGrpSpPr/>
        <p:nvPr/>
      </p:nvGrpSpPr>
      <p:grpSpPr>
        <a:xfrm>
          <a:off x="0" y="0"/>
          <a:ext cx="0" cy="0"/>
          <a:chOff x="0" y="0"/>
          <a:chExt cx="0" cy="0"/>
        </a:xfrm>
      </p:grpSpPr>
      <p:pic>
        <p:nvPicPr>
          <p:cNvPr id="168" name="Google Shape;168;p25" title="Centennial parkrun - paul rainbow.jpg"/>
          <p:cNvPicPr preferRelativeResize="0"/>
          <p:nvPr/>
        </p:nvPicPr>
        <p:blipFill rotWithShape="1">
          <a:blip r:embed="rId2">
            <a:alphaModFix/>
          </a:blip>
          <a:srcRect t="13353" b="50953"/>
          <a:stretch/>
        </p:blipFill>
        <p:spPr>
          <a:xfrm>
            <a:off x="0" y="-6650"/>
            <a:ext cx="9144003" cy="2175400"/>
          </a:xfrm>
          <a:prstGeom prst="rect">
            <a:avLst/>
          </a:prstGeom>
          <a:noFill/>
          <a:ln>
            <a:noFill/>
          </a:ln>
        </p:spPr>
      </p:pic>
      <p:sp>
        <p:nvSpPr>
          <p:cNvPr id="169" name="Google Shape;169;p25"/>
          <p:cNvSpPr/>
          <p:nvPr/>
        </p:nvSpPr>
        <p:spPr>
          <a:xfrm>
            <a:off x="0" y="4701700"/>
            <a:ext cx="9144000" cy="441900"/>
          </a:xfrm>
          <a:prstGeom prst="rect">
            <a:avLst/>
          </a:prstGeom>
          <a:solidFill>
            <a:srgbClr val="2B233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170" name="Google Shape;170;p25"/>
          <p:cNvSpPr txBox="1">
            <a:spLocks noGrp="1"/>
          </p:cNvSpPr>
          <p:nvPr>
            <p:ph type="title"/>
          </p:nvPr>
        </p:nvSpPr>
        <p:spPr>
          <a:xfrm>
            <a:off x="311700" y="0"/>
            <a:ext cx="85206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71" name="Google Shape;171;p25"/>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72" name="Google Shape;172;p25"/>
          <p:cNvSpPr txBox="1">
            <a:spLocks noGrp="1"/>
          </p:cNvSpPr>
          <p:nvPr>
            <p:ph type="title" idx="2"/>
          </p:nvPr>
        </p:nvSpPr>
        <p:spPr>
          <a:xfrm rot="-5400000">
            <a:off x="-1982850" y="1976200"/>
            <a:ext cx="5142600" cy="11769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
        <p:nvSpPr>
          <p:cNvPr id="173" name="Google Shape;173;p25"/>
          <p:cNvSpPr txBox="1">
            <a:spLocks noGrp="1"/>
          </p:cNvSpPr>
          <p:nvPr>
            <p:ph type="body" idx="1"/>
          </p:nvPr>
        </p:nvSpPr>
        <p:spPr>
          <a:xfrm>
            <a:off x="311700" y="2295475"/>
            <a:ext cx="8520600" cy="34164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rgbClr val="FFA300"/>
              </a:buClr>
              <a:buSzPts val="2500"/>
              <a:buChar char="●"/>
              <a:defRPr>
                <a:solidFill>
                  <a:srgbClr val="FFA300"/>
                </a:solidFill>
              </a:defRPr>
            </a:lvl1pPr>
            <a:lvl2pPr marL="914400" lvl="1" indent="-361950">
              <a:spcBef>
                <a:spcPts val="1000"/>
              </a:spcBef>
              <a:spcAft>
                <a:spcPts val="0"/>
              </a:spcAft>
              <a:buClr>
                <a:srgbClr val="FFA300"/>
              </a:buClr>
              <a:buSzPts val="2100"/>
              <a:buChar char="○"/>
              <a:defRPr>
                <a:solidFill>
                  <a:srgbClr val="FFA300"/>
                </a:solidFill>
              </a:defRPr>
            </a:lvl2pPr>
            <a:lvl3pPr marL="1371600" lvl="2" indent="-361950">
              <a:spcBef>
                <a:spcPts val="1000"/>
              </a:spcBef>
              <a:spcAft>
                <a:spcPts val="0"/>
              </a:spcAft>
              <a:buClr>
                <a:srgbClr val="FFA300"/>
              </a:buClr>
              <a:buSzPts val="2100"/>
              <a:buChar char="■"/>
              <a:defRPr>
                <a:solidFill>
                  <a:srgbClr val="FFA300"/>
                </a:solidFill>
              </a:defRPr>
            </a:lvl3pPr>
            <a:lvl4pPr marL="1828800" lvl="3" indent="-361950">
              <a:spcBef>
                <a:spcPts val="1000"/>
              </a:spcBef>
              <a:spcAft>
                <a:spcPts val="0"/>
              </a:spcAft>
              <a:buClr>
                <a:srgbClr val="FFA300"/>
              </a:buClr>
              <a:buSzPts val="2100"/>
              <a:buChar char="●"/>
              <a:defRPr>
                <a:solidFill>
                  <a:srgbClr val="FFA300"/>
                </a:solidFill>
              </a:defRPr>
            </a:lvl4pPr>
            <a:lvl5pPr marL="2286000" lvl="4" indent="-361950">
              <a:spcBef>
                <a:spcPts val="1000"/>
              </a:spcBef>
              <a:spcAft>
                <a:spcPts val="0"/>
              </a:spcAft>
              <a:buClr>
                <a:srgbClr val="FFA300"/>
              </a:buClr>
              <a:buSzPts val="2100"/>
              <a:buChar char="○"/>
              <a:defRPr>
                <a:solidFill>
                  <a:srgbClr val="FFA300"/>
                </a:solidFill>
              </a:defRPr>
            </a:lvl5pPr>
            <a:lvl6pPr marL="2743200" lvl="5" indent="-361950">
              <a:spcBef>
                <a:spcPts val="1000"/>
              </a:spcBef>
              <a:spcAft>
                <a:spcPts val="0"/>
              </a:spcAft>
              <a:buClr>
                <a:srgbClr val="FFA300"/>
              </a:buClr>
              <a:buSzPts val="2100"/>
              <a:buChar char="■"/>
              <a:defRPr>
                <a:solidFill>
                  <a:srgbClr val="FFA300"/>
                </a:solidFill>
              </a:defRPr>
            </a:lvl6pPr>
            <a:lvl7pPr marL="3200400" lvl="6" indent="-361950">
              <a:spcBef>
                <a:spcPts val="1000"/>
              </a:spcBef>
              <a:spcAft>
                <a:spcPts val="0"/>
              </a:spcAft>
              <a:buClr>
                <a:srgbClr val="FFA300"/>
              </a:buClr>
              <a:buSzPts val="2100"/>
              <a:buChar char="●"/>
              <a:defRPr>
                <a:solidFill>
                  <a:srgbClr val="FFA300"/>
                </a:solidFill>
              </a:defRPr>
            </a:lvl7pPr>
            <a:lvl8pPr marL="3657600" lvl="7" indent="-361950">
              <a:spcBef>
                <a:spcPts val="1000"/>
              </a:spcBef>
              <a:spcAft>
                <a:spcPts val="0"/>
              </a:spcAft>
              <a:buClr>
                <a:srgbClr val="FFA300"/>
              </a:buClr>
              <a:buSzPts val="2100"/>
              <a:buChar char="○"/>
              <a:defRPr>
                <a:solidFill>
                  <a:srgbClr val="FFA300"/>
                </a:solidFill>
              </a:defRPr>
            </a:lvl8pPr>
            <a:lvl9pPr marL="4114800" lvl="8" indent="-361950">
              <a:spcBef>
                <a:spcPts val="1000"/>
              </a:spcBef>
              <a:spcAft>
                <a:spcPts val="1000"/>
              </a:spcAft>
              <a:buClr>
                <a:srgbClr val="FFA300"/>
              </a:buClr>
              <a:buSzPts val="2100"/>
              <a:buChar char="■"/>
              <a:defRPr>
                <a:solidFill>
                  <a:srgbClr val="FFA300"/>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rgbClr val="00CEAE"/>
        </a:solidFill>
        <a:effectLst/>
      </p:bgPr>
    </p:bg>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180000" y="0"/>
            <a:ext cx="8903400" cy="13113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
        <p:nvSpPr>
          <p:cNvPr id="176" name="Google Shape;176;p26"/>
          <p:cNvSpPr txBox="1">
            <a:spLocks noGrp="1"/>
          </p:cNvSpPr>
          <p:nvPr>
            <p:ph type="body" idx="1"/>
          </p:nvPr>
        </p:nvSpPr>
        <p:spPr>
          <a:xfrm>
            <a:off x="923100" y="1389600"/>
            <a:ext cx="7297800" cy="3179400"/>
          </a:xfrm>
          <a:prstGeom prst="rect">
            <a:avLst/>
          </a:prstGeom>
        </p:spPr>
        <p:txBody>
          <a:bodyPr spcFirstLastPara="1" wrap="square" lIns="91425" tIns="91425" rIns="91425" bIns="91425" anchor="t" anchorCtr="0">
            <a:normAutofit/>
          </a:bodyPr>
          <a:lstStyle>
            <a:lvl1pPr marL="457200" lvl="0" indent="-323850">
              <a:spcBef>
                <a:spcPts val="0"/>
              </a:spcBef>
              <a:spcAft>
                <a:spcPts val="0"/>
              </a:spcAft>
              <a:buClr>
                <a:srgbClr val="2B233D"/>
              </a:buClr>
              <a:buSzPts val="1500"/>
              <a:buChar char="●"/>
              <a:defRPr sz="1500">
                <a:solidFill>
                  <a:srgbClr val="2B233D"/>
                </a:solidFill>
              </a:defRPr>
            </a:lvl1pPr>
            <a:lvl2pPr marL="914400" lvl="1" indent="-323850">
              <a:spcBef>
                <a:spcPts val="1000"/>
              </a:spcBef>
              <a:spcAft>
                <a:spcPts val="0"/>
              </a:spcAft>
              <a:buClr>
                <a:srgbClr val="2B233D"/>
              </a:buClr>
              <a:buSzPts val="1500"/>
              <a:buChar char="○"/>
              <a:defRPr sz="1500">
                <a:solidFill>
                  <a:srgbClr val="2B233D"/>
                </a:solidFill>
              </a:defRPr>
            </a:lvl2pPr>
            <a:lvl3pPr marL="1371600" lvl="2" indent="-323850">
              <a:spcBef>
                <a:spcPts val="1000"/>
              </a:spcBef>
              <a:spcAft>
                <a:spcPts val="0"/>
              </a:spcAft>
              <a:buClr>
                <a:srgbClr val="2B233D"/>
              </a:buClr>
              <a:buSzPts val="1500"/>
              <a:buChar char="■"/>
              <a:defRPr sz="1500">
                <a:solidFill>
                  <a:srgbClr val="2B233D"/>
                </a:solidFill>
              </a:defRPr>
            </a:lvl3pPr>
            <a:lvl4pPr marL="1828800" lvl="3" indent="-323850">
              <a:spcBef>
                <a:spcPts val="1000"/>
              </a:spcBef>
              <a:spcAft>
                <a:spcPts val="0"/>
              </a:spcAft>
              <a:buClr>
                <a:srgbClr val="2B233D"/>
              </a:buClr>
              <a:buSzPts val="1500"/>
              <a:buChar char="●"/>
              <a:defRPr sz="1500">
                <a:solidFill>
                  <a:srgbClr val="2B233D"/>
                </a:solidFill>
              </a:defRPr>
            </a:lvl4pPr>
            <a:lvl5pPr marL="2286000" lvl="4" indent="-323850">
              <a:spcBef>
                <a:spcPts val="1000"/>
              </a:spcBef>
              <a:spcAft>
                <a:spcPts val="0"/>
              </a:spcAft>
              <a:buClr>
                <a:srgbClr val="2B233D"/>
              </a:buClr>
              <a:buSzPts val="1500"/>
              <a:buChar char="○"/>
              <a:defRPr sz="1500">
                <a:solidFill>
                  <a:srgbClr val="2B233D"/>
                </a:solidFill>
              </a:defRPr>
            </a:lvl5pPr>
            <a:lvl6pPr marL="2743200" lvl="5" indent="-323850">
              <a:spcBef>
                <a:spcPts val="1000"/>
              </a:spcBef>
              <a:spcAft>
                <a:spcPts val="0"/>
              </a:spcAft>
              <a:buClr>
                <a:srgbClr val="2B233D"/>
              </a:buClr>
              <a:buSzPts val="1500"/>
              <a:buChar char="■"/>
              <a:defRPr sz="1500">
                <a:solidFill>
                  <a:srgbClr val="2B233D"/>
                </a:solidFill>
              </a:defRPr>
            </a:lvl6pPr>
            <a:lvl7pPr marL="3200400" lvl="6" indent="-323850">
              <a:spcBef>
                <a:spcPts val="1000"/>
              </a:spcBef>
              <a:spcAft>
                <a:spcPts val="0"/>
              </a:spcAft>
              <a:buClr>
                <a:srgbClr val="2B233D"/>
              </a:buClr>
              <a:buSzPts val="1500"/>
              <a:buChar char="●"/>
              <a:defRPr sz="1500">
                <a:solidFill>
                  <a:srgbClr val="2B233D"/>
                </a:solidFill>
              </a:defRPr>
            </a:lvl7pPr>
            <a:lvl8pPr marL="3657600" lvl="7" indent="-323850">
              <a:spcBef>
                <a:spcPts val="1000"/>
              </a:spcBef>
              <a:spcAft>
                <a:spcPts val="0"/>
              </a:spcAft>
              <a:buClr>
                <a:srgbClr val="2B233D"/>
              </a:buClr>
              <a:buSzPts val="1500"/>
              <a:buChar char="○"/>
              <a:defRPr sz="1500">
                <a:solidFill>
                  <a:srgbClr val="2B233D"/>
                </a:solidFill>
              </a:defRPr>
            </a:lvl8pPr>
            <a:lvl9pPr marL="4114800" lvl="8" indent="-323850">
              <a:spcBef>
                <a:spcPts val="1000"/>
              </a:spcBef>
              <a:spcAft>
                <a:spcPts val="1000"/>
              </a:spcAft>
              <a:buClr>
                <a:srgbClr val="2B233D"/>
              </a:buClr>
              <a:buSzPts val="1500"/>
              <a:buChar char="■"/>
              <a:defRPr sz="1500">
                <a:solidFill>
                  <a:srgbClr val="2B233D"/>
                </a:solidFill>
              </a:defRPr>
            </a:lvl9pPr>
          </a:lstStyle>
          <a:p>
            <a:endParaRPr/>
          </a:p>
        </p:txBody>
      </p:sp>
      <p:sp>
        <p:nvSpPr>
          <p:cNvPr id="177" name="Google Shape;177;p26"/>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78" name="Google Shape;178;p26"/>
          <p:cNvSpPr txBox="1">
            <a:spLocks noGrp="1"/>
          </p:cNvSpPr>
          <p:nvPr>
            <p:ph type="title" idx="2"/>
          </p:nvPr>
        </p:nvSpPr>
        <p:spPr>
          <a:xfrm rot="-5400000">
            <a:off x="-1710600" y="1705175"/>
            <a:ext cx="4839000" cy="1417800"/>
          </a:xfrm>
          <a:prstGeom prst="rect">
            <a:avLst/>
          </a:prstGeom>
        </p:spPr>
        <p:txBody>
          <a:bodyPr spcFirstLastPara="1" wrap="square" lIns="91425" tIns="91425" rIns="91425" bIns="91425" anchor="t" anchorCtr="0">
            <a:normAutofit/>
          </a:bodyPr>
          <a:lstStyle>
            <a:lvl1pPr lvl="0">
              <a:spcBef>
                <a:spcPts val="0"/>
              </a:spcBef>
              <a:spcAft>
                <a:spcPts val="0"/>
              </a:spcAft>
              <a:buClr>
                <a:srgbClr val="2B233D"/>
              </a:buClr>
              <a:buSzPts val="6700"/>
              <a:buNone/>
              <a:defRPr>
                <a:solidFill>
                  <a:srgbClr val="2B233D"/>
                </a:solidFill>
              </a:defRPr>
            </a:lvl1pPr>
            <a:lvl2pPr lvl="1">
              <a:spcBef>
                <a:spcPts val="0"/>
              </a:spcBef>
              <a:spcAft>
                <a:spcPts val="0"/>
              </a:spcAft>
              <a:buClr>
                <a:srgbClr val="2B233D"/>
              </a:buClr>
              <a:buSzPts val="6700"/>
              <a:buNone/>
              <a:defRPr>
                <a:solidFill>
                  <a:srgbClr val="2B233D"/>
                </a:solidFill>
              </a:defRPr>
            </a:lvl2pPr>
            <a:lvl3pPr lvl="2">
              <a:spcBef>
                <a:spcPts val="0"/>
              </a:spcBef>
              <a:spcAft>
                <a:spcPts val="0"/>
              </a:spcAft>
              <a:buClr>
                <a:srgbClr val="2B233D"/>
              </a:buClr>
              <a:buSzPts val="6700"/>
              <a:buNone/>
              <a:defRPr>
                <a:solidFill>
                  <a:srgbClr val="2B233D"/>
                </a:solidFill>
              </a:defRPr>
            </a:lvl3pPr>
            <a:lvl4pPr lvl="3">
              <a:spcBef>
                <a:spcPts val="0"/>
              </a:spcBef>
              <a:spcAft>
                <a:spcPts val="0"/>
              </a:spcAft>
              <a:buClr>
                <a:srgbClr val="2B233D"/>
              </a:buClr>
              <a:buSzPts val="6700"/>
              <a:buNone/>
              <a:defRPr>
                <a:solidFill>
                  <a:srgbClr val="2B233D"/>
                </a:solidFill>
              </a:defRPr>
            </a:lvl4pPr>
            <a:lvl5pPr lvl="4">
              <a:spcBef>
                <a:spcPts val="0"/>
              </a:spcBef>
              <a:spcAft>
                <a:spcPts val="0"/>
              </a:spcAft>
              <a:buClr>
                <a:srgbClr val="2B233D"/>
              </a:buClr>
              <a:buSzPts val="6700"/>
              <a:buNone/>
              <a:defRPr>
                <a:solidFill>
                  <a:srgbClr val="2B233D"/>
                </a:solidFill>
              </a:defRPr>
            </a:lvl5pPr>
            <a:lvl6pPr lvl="5">
              <a:spcBef>
                <a:spcPts val="0"/>
              </a:spcBef>
              <a:spcAft>
                <a:spcPts val="0"/>
              </a:spcAft>
              <a:buClr>
                <a:srgbClr val="2B233D"/>
              </a:buClr>
              <a:buSzPts val="6700"/>
              <a:buNone/>
              <a:defRPr>
                <a:solidFill>
                  <a:srgbClr val="2B233D"/>
                </a:solidFill>
              </a:defRPr>
            </a:lvl6pPr>
            <a:lvl7pPr lvl="6">
              <a:spcBef>
                <a:spcPts val="0"/>
              </a:spcBef>
              <a:spcAft>
                <a:spcPts val="0"/>
              </a:spcAft>
              <a:buClr>
                <a:srgbClr val="2B233D"/>
              </a:buClr>
              <a:buSzPts val="6700"/>
              <a:buNone/>
              <a:defRPr>
                <a:solidFill>
                  <a:srgbClr val="2B233D"/>
                </a:solidFill>
              </a:defRPr>
            </a:lvl7pPr>
            <a:lvl8pPr lvl="7">
              <a:spcBef>
                <a:spcPts val="0"/>
              </a:spcBef>
              <a:spcAft>
                <a:spcPts val="0"/>
              </a:spcAft>
              <a:buClr>
                <a:srgbClr val="2B233D"/>
              </a:buClr>
              <a:buSzPts val="6700"/>
              <a:buNone/>
              <a:defRPr>
                <a:solidFill>
                  <a:srgbClr val="2B233D"/>
                </a:solidFill>
              </a:defRPr>
            </a:lvl8pPr>
            <a:lvl9pPr lvl="8">
              <a:spcBef>
                <a:spcPts val="0"/>
              </a:spcBef>
              <a:spcAft>
                <a:spcPts val="0"/>
              </a:spcAft>
              <a:buClr>
                <a:srgbClr val="2B233D"/>
              </a:buClr>
              <a:buSzPts val="6700"/>
              <a:buNone/>
              <a:defRPr>
                <a:solidFill>
                  <a:srgbClr val="2B233D"/>
                </a:solidFill>
              </a:defRPr>
            </a:lvl9pPr>
          </a:lstStyle>
          <a:p>
            <a:endParaRPr/>
          </a:p>
        </p:txBody>
      </p:sp>
    </p:spTree>
  </p:cSld>
  <p:clrMapOvr>
    <a:masterClrMapping/>
  </p:clrMapOvr>
  <p:extLst>
    <p:ext uri="{DCECCB84-F9BA-43D5-87BE-67443E8EF086}">
      <p15:sldGuideLst xmlns:p15="http://schemas.microsoft.com/office/powerpoint/2012/main">
        <p15:guide id="1" pos="113">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490250" y="450150"/>
            <a:ext cx="6367800" cy="13902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81" name="Google Shape;181;p27"/>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2"/>
        <p:cNvGrpSpPr/>
        <p:nvPr/>
      </p:nvGrpSpPr>
      <p:grpSpPr>
        <a:xfrm>
          <a:off x="0" y="0"/>
          <a:ext cx="0" cy="0"/>
          <a:chOff x="0" y="0"/>
          <a:chExt cx="0" cy="0"/>
        </a:xfrm>
      </p:grpSpPr>
      <p:sp>
        <p:nvSpPr>
          <p:cNvPr id="183" name="Google Shape;183;p28"/>
          <p:cNvSpPr txBox="1">
            <a:spLocks noGrp="1"/>
          </p:cNvSpPr>
          <p:nvPr>
            <p:ph type="body" idx="1"/>
          </p:nvPr>
        </p:nvSpPr>
        <p:spPr>
          <a:xfrm>
            <a:off x="369600" y="11074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184" name="Google Shape;184;p28"/>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185" name="Google Shape;185;p28"/>
          <p:cNvPicPr preferRelativeResize="0"/>
          <p:nvPr/>
        </p:nvPicPr>
        <p:blipFill rotWithShape="1">
          <a:blip r:embed="rId2">
            <a:alphaModFix amt="77000"/>
          </a:blip>
          <a:srcRect l="29445" r="22607" b="6271"/>
          <a:stretch/>
        </p:blipFill>
        <p:spPr>
          <a:xfrm>
            <a:off x="5758800" y="0"/>
            <a:ext cx="3385201" cy="4820749"/>
          </a:xfrm>
          <a:prstGeom prst="rect">
            <a:avLst/>
          </a:prstGeom>
          <a:noFill/>
          <a:ln>
            <a:noFill/>
          </a:ln>
        </p:spPr>
      </p:pic>
      <p:sp>
        <p:nvSpPr>
          <p:cNvPr id="186" name="Google Shape;186;p28"/>
          <p:cNvSpPr txBox="1">
            <a:spLocks noGrp="1"/>
          </p:cNvSpPr>
          <p:nvPr>
            <p:ph type="title"/>
          </p:nvPr>
        </p:nvSpPr>
        <p:spPr>
          <a:xfrm>
            <a:off x="311700" y="0"/>
            <a:ext cx="85206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bg>
      <p:bgPr>
        <a:solidFill>
          <a:srgbClr val="3E3E78"/>
        </a:solidFill>
        <a:effectLst/>
      </p:bgPr>
    </p:bg>
    <p:spTree>
      <p:nvGrpSpPr>
        <p:cNvPr id="1" name="Shape 187"/>
        <p:cNvGrpSpPr/>
        <p:nvPr/>
      </p:nvGrpSpPr>
      <p:grpSpPr>
        <a:xfrm>
          <a:off x="0" y="0"/>
          <a:ext cx="0" cy="0"/>
          <a:chOff x="0" y="0"/>
          <a:chExt cx="0" cy="0"/>
        </a:xfrm>
      </p:grpSpPr>
      <p:sp>
        <p:nvSpPr>
          <p:cNvPr id="188" name="Google Shape;188;p29"/>
          <p:cNvSpPr/>
          <p:nvPr/>
        </p:nvSpPr>
        <p:spPr>
          <a:xfrm>
            <a:off x="0" y="4517575"/>
            <a:ext cx="9144000" cy="626100"/>
          </a:xfrm>
          <a:prstGeom prst="rect">
            <a:avLst/>
          </a:prstGeom>
          <a:solidFill>
            <a:srgbClr val="3E3E7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189" name="Google Shape;189;p29"/>
          <p:cNvSpPr txBox="1">
            <a:spLocks noGrp="1"/>
          </p:cNvSpPr>
          <p:nvPr>
            <p:ph type="body" idx="1"/>
          </p:nvPr>
        </p:nvSpPr>
        <p:spPr>
          <a:xfrm>
            <a:off x="369600" y="11074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190" name="Google Shape;190;p29"/>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191" name="Google Shape;191;p29"/>
          <p:cNvPicPr preferRelativeResize="0"/>
          <p:nvPr/>
        </p:nvPicPr>
        <p:blipFill rotWithShape="1">
          <a:blip r:embed="rId2">
            <a:alphaModFix amt="77000"/>
          </a:blip>
          <a:srcRect l="29445" r="22607"/>
          <a:stretch/>
        </p:blipFill>
        <p:spPr>
          <a:xfrm>
            <a:off x="5758800" y="0"/>
            <a:ext cx="3385201" cy="5143498"/>
          </a:xfrm>
          <a:prstGeom prst="rect">
            <a:avLst/>
          </a:prstGeom>
          <a:noFill/>
          <a:ln>
            <a:noFill/>
          </a:ln>
        </p:spPr>
      </p:pic>
      <p:sp>
        <p:nvSpPr>
          <p:cNvPr id="192" name="Google Shape;192;p29"/>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1 2">
  <p:cSld name="SECTION_TITLE_AND_DESCRIPTION_1_2">
    <p:bg>
      <p:bgPr>
        <a:solidFill>
          <a:schemeClr val="accent6"/>
        </a:solidFill>
        <a:effectLst/>
      </p:bgPr>
    </p:bg>
    <p:spTree>
      <p:nvGrpSpPr>
        <p:cNvPr id="1" name="Shape 193"/>
        <p:cNvGrpSpPr/>
        <p:nvPr/>
      </p:nvGrpSpPr>
      <p:grpSpPr>
        <a:xfrm>
          <a:off x="0" y="0"/>
          <a:ext cx="0" cy="0"/>
          <a:chOff x="0" y="0"/>
          <a:chExt cx="0" cy="0"/>
        </a:xfrm>
      </p:grpSpPr>
      <p:sp>
        <p:nvSpPr>
          <p:cNvPr id="194" name="Google Shape;194;p30"/>
          <p:cNvSpPr/>
          <p:nvPr/>
        </p:nvSpPr>
        <p:spPr>
          <a:xfrm>
            <a:off x="0" y="4517575"/>
            <a:ext cx="9144000" cy="626100"/>
          </a:xfrm>
          <a:prstGeom prst="rect">
            <a:avLst/>
          </a:prstGeom>
          <a:solidFill>
            <a:srgbClr val="E2114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pic>
        <p:nvPicPr>
          <p:cNvPr id="195" name="Google Shape;195;p30"/>
          <p:cNvPicPr preferRelativeResize="0"/>
          <p:nvPr/>
        </p:nvPicPr>
        <p:blipFill rotWithShape="1">
          <a:blip r:embed="rId2">
            <a:alphaModFix/>
          </a:blip>
          <a:srcRect l="5543" r="29698"/>
          <a:stretch/>
        </p:blipFill>
        <p:spPr>
          <a:xfrm>
            <a:off x="4572000" y="0"/>
            <a:ext cx="4572001" cy="5143498"/>
          </a:xfrm>
          <a:prstGeom prst="rect">
            <a:avLst/>
          </a:prstGeom>
          <a:noFill/>
          <a:ln>
            <a:noFill/>
          </a:ln>
        </p:spPr>
      </p:pic>
      <p:sp>
        <p:nvSpPr>
          <p:cNvPr id="196" name="Google Shape;196;p30"/>
          <p:cNvSpPr txBox="1">
            <a:spLocks noGrp="1"/>
          </p:cNvSpPr>
          <p:nvPr>
            <p:ph type="body" idx="1"/>
          </p:nvPr>
        </p:nvSpPr>
        <p:spPr>
          <a:xfrm>
            <a:off x="369600" y="11074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197" name="Google Shape;197;p30"/>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
        <p:nvSpPr>
          <p:cNvPr id="198" name="Google Shape;198;p30"/>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2 1">
  <p:cSld name="SECTION_TITLE_AND_DESCRIPTION_2_1">
    <p:spTree>
      <p:nvGrpSpPr>
        <p:cNvPr id="1" name="Shape 199"/>
        <p:cNvGrpSpPr/>
        <p:nvPr/>
      </p:nvGrpSpPr>
      <p:grpSpPr>
        <a:xfrm>
          <a:off x="0" y="0"/>
          <a:ext cx="0" cy="0"/>
          <a:chOff x="0" y="0"/>
          <a:chExt cx="0" cy="0"/>
        </a:xfrm>
      </p:grpSpPr>
      <p:sp>
        <p:nvSpPr>
          <p:cNvPr id="200" name="Google Shape;200;p31"/>
          <p:cNvSpPr txBox="1">
            <a:spLocks noGrp="1"/>
          </p:cNvSpPr>
          <p:nvPr>
            <p:ph type="body" idx="1"/>
          </p:nvPr>
        </p:nvSpPr>
        <p:spPr>
          <a:xfrm>
            <a:off x="3552625" y="11074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201" name="Google Shape;201;p31"/>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202" name="Google Shape;202;p31"/>
          <p:cNvPicPr preferRelativeResize="0"/>
          <p:nvPr/>
        </p:nvPicPr>
        <p:blipFill rotWithShape="1">
          <a:blip r:embed="rId2">
            <a:alphaModFix amt="60000"/>
          </a:blip>
          <a:srcRect l="26620" r="26620"/>
          <a:stretch/>
        </p:blipFill>
        <p:spPr>
          <a:xfrm>
            <a:off x="0" y="0"/>
            <a:ext cx="3385201" cy="4825200"/>
          </a:xfrm>
          <a:prstGeom prst="rect">
            <a:avLst/>
          </a:prstGeom>
          <a:noFill/>
          <a:ln>
            <a:noFill/>
          </a:ln>
        </p:spPr>
      </p:pic>
      <p:sp>
        <p:nvSpPr>
          <p:cNvPr id="203" name="Google Shape;203;p31"/>
          <p:cNvSpPr txBox="1">
            <a:spLocks noGrp="1"/>
          </p:cNvSpPr>
          <p:nvPr>
            <p:ph type="title"/>
          </p:nvPr>
        </p:nvSpPr>
        <p:spPr>
          <a:xfrm>
            <a:off x="3429000" y="0"/>
            <a:ext cx="57150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1 1">
  <p:cSld name="SECTION_TITLE_AND_DESCRIPTION_1_1">
    <p:bg>
      <p:bgPr>
        <a:solidFill>
          <a:srgbClr val="3E3E78"/>
        </a:solidFill>
        <a:effectLst/>
      </p:bgPr>
    </p:bg>
    <p:spTree>
      <p:nvGrpSpPr>
        <p:cNvPr id="1" name="Shape 204"/>
        <p:cNvGrpSpPr/>
        <p:nvPr/>
      </p:nvGrpSpPr>
      <p:grpSpPr>
        <a:xfrm>
          <a:off x="0" y="0"/>
          <a:ext cx="0" cy="0"/>
          <a:chOff x="0" y="0"/>
          <a:chExt cx="0" cy="0"/>
        </a:xfrm>
      </p:grpSpPr>
      <p:sp>
        <p:nvSpPr>
          <p:cNvPr id="205" name="Google Shape;205;p32"/>
          <p:cNvSpPr/>
          <p:nvPr/>
        </p:nvSpPr>
        <p:spPr>
          <a:xfrm>
            <a:off x="0" y="4517575"/>
            <a:ext cx="9144000" cy="626100"/>
          </a:xfrm>
          <a:prstGeom prst="rect">
            <a:avLst/>
          </a:prstGeom>
          <a:solidFill>
            <a:srgbClr val="3E3E7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206" name="Google Shape;206;p32"/>
          <p:cNvSpPr txBox="1">
            <a:spLocks noGrp="1"/>
          </p:cNvSpPr>
          <p:nvPr>
            <p:ph type="body" idx="1"/>
          </p:nvPr>
        </p:nvSpPr>
        <p:spPr>
          <a:xfrm>
            <a:off x="233525" y="1549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207" name="Google Shape;207;p32"/>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208" name="Google Shape;208;p32"/>
          <p:cNvPicPr preferRelativeResize="0"/>
          <p:nvPr/>
        </p:nvPicPr>
        <p:blipFill rotWithShape="1">
          <a:blip r:embed="rId2">
            <a:alphaModFix amt="70000"/>
          </a:blip>
          <a:srcRect l="16534" r="26454"/>
          <a:stretch/>
        </p:blipFill>
        <p:spPr>
          <a:xfrm>
            <a:off x="5038825" y="0"/>
            <a:ext cx="4105175" cy="5143498"/>
          </a:xfrm>
          <a:prstGeom prst="rect">
            <a:avLst/>
          </a:prstGeom>
          <a:noFill/>
          <a:ln>
            <a:noFill/>
          </a:ln>
        </p:spPr>
      </p:pic>
      <p:sp>
        <p:nvSpPr>
          <p:cNvPr id="209" name="Google Shape;209;p32"/>
          <p:cNvSpPr txBox="1">
            <a:spLocks noGrp="1"/>
          </p:cNvSpPr>
          <p:nvPr>
            <p:ph type="title"/>
          </p:nvPr>
        </p:nvSpPr>
        <p:spPr>
          <a:xfrm>
            <a:off x="311700" y="4118350"/>
            <a:ext cx="8520600" cy="1017600"/>
          </a:xfrm>
          <a:prstGeom prst="rect">
            <a:avLst/>
          </a:prstGeom>
        </p:spPr>
        <p:txBody>
          <a:bodyPr spcFirstLastPara="1" wrap="square" lIns="91425" tIns="91425" rIns="91425" bIns="91425" anchor="b"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1 1 1">
  <p:cSld name="SECTION_TITLE_AND_DESCRIPTION_1_1_1">
    <p:bg>
      <p:bgPr>
        <a:solidFill>
          <a:srgbClr val="FFA300"/>
        </a:solidFill>
        <a:effectLst/>
      </p:bgPr>
    </p:bg>
    <p:spTree>
      <p:nvGrpSpPr>
        <p:cNvPr id="1" name="Shape 210"/>
        <p:cNvGrpSpPr/>
        <p:nvPr/>
      </p:nvGrpSpPr>
      <p:grpSpPr>
        <a:xfrm>
          <a:off x="0" y="0"/>
          <a:ext cx="0" cy="0"/>
          <a:chOff x="0" y="0"/>
          <a:chExt cx="0" cy="0"/>
        </a:xfrm>
      </p:grpSpPr>
      <p:sp>
        <p:nvSpPr>
          <p:cNvPr id="211" name="Google Shape;211;p33"/>
          <p:cNvSpPr/>
          <p:nvPr/>
        </p:nvSpPr>
        <p:spPr>
          <a:xfrm>
            <a:off x="0" y="4517575"/>
            <a:ext cx="9144000" cy="626100"/>
          </a:xfrm>
          <a:prstGeom prst="rect">
            <a:avLst/>
          </a:prstGeom>
          <a:solidFill>
            <a:srgbClr val="FFA3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ectral"/>
              <a:ea typeface="Spectral"/>
              <a:cs typeface="Spectral"/>
              <a:sym typeface="Spectral"/>
            </a:endParaRPr>
          </a:p>
        </p:txBody>
      </p:sp>
      <p:sp>
        <p:nvSpPr>
          <p:cNvPr id="212" name="Google Shape;212;p33"/>
          <p:cNvSpPr txBox="1">
            <a:spLocks noGrp="1"/>
          </p:cNvSpPr>
          <p:nvPr>
            <p:ph type="body" idx="1"/>
          </p:nvPr>
        </p:nvSpPr>
        <p:spPr>
          <a:xfrm>
            <a:off x="233525" y="1549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chemeClr val="dk1"/>
              </a:buClr>
              <a:buSzPts val="2500"/>
              <a:buChar char="●"/>
              <a:defRPr>
                <a:solidFill>
                  <a:schemeClr val="dk1"/>
                </a:solidFill>
              </a:defRPr>
            </a:lvl1pPr>
            <a:lvl2pPr marL="914400" lvl="1" indent="-361950">
              <a:spcBef>
                <a:spcPts val="1000"/>
              </a:spcBef>
              <a:spcAft>
                <a:spcPts val="0"/>
              </a:spcAft>
              <a:buClr>
                <a:schemeClr val="dk1"/>
              </a:buClr>
              <a:buSzPts val="2100"/>
              <a:buChar char="○"/>
              <a:defRPr>
                <a:solidFill>
                  <a:schemeClr val="dk1"/>
                </a:solidFill>
              </a:defRPr>
            </a:lvl2pPr>
            <a:lvl3pPr marL="1371600" lvl="2" indent="-361950">
              <a:spcBef>
                <a:spcPts val="1000"/>
              </a:spcBef>
              <a:spcAft>
                <a:spcPts val="0"/>
              </a:spcAft>
              <a:buClr>
                <a:schemeClr val="dk1"/>
              </a:buClr>
              <a:buSzPts val="2100"/>
              <a:buChar char="■"/>
              <a:defRPr>
                <a:solidFill>
                  <a:schemeClr val="dk1"/>
                </a:solidFill>
              </a:defRPr>
            </a:lvl3pPr>
            <a:lvl4pPr marL="1828800" lvl="3" indent="-361950">
              <a:spcBef>
                <a:spcPts val="1000"/>
              </a:spcBef>
              <a:spcAft>
                <a:spcPts val="0"/>
              </a:spcAft>
              <a:buClr>
                <a:schemeClr val="dk1"/>
              </a:buClr>
              <a:buSzPts val="2100"/>
              <a:buChar char="●"/>
              <a:defRPr>
                <a:solidFill>
                  <a:schemeClr val="dk1"/>
                </a:solidFill>
              </a:defRPr>
            </a:lvl4pPr>
            <a:lvl5pPr marL="2286000" lvl="4" indent="-361950">
              <a:spcBef>
                <a:spcPts val="1000"/>
              </a:spcBef>
              <a:spcAft>
                <a:spcPts val="0"/>
              </a:spcAft>
              <a:buClr>
                <a:schemeClr val="dk1"/>
              </a:buClr>
              <a:buSzPts val="2100"/>
              <a:buChar char="○"/>
              <a:defRPr>
                <a:solidFill>
                  <a:schemeClr val="dk1"/>
                </a:solidFill>
              </a:defRPr>
            </a:lvl5pPr>
            <a:lvl6pPr marL="2743200" lvl="5" indent="-361950">
              <a:spcBef>
                <a:spcPts val="1000"/>
              </a:spcBef>
              <a:spcAft>
                <a:spcPts val="0"/>
              </a:spcAft>
              <a:buClr>
                <a:schemeClr val="dk1"/>
              </a:buClr>
              <a:buSzPts val="2100"/>
              <a:buChar char="■"/>
              <a:defRPr>
                <a:solidFill>
                  <a:schemeClr val="dk1"/>
                </a:solidFill>
              </a:defRPr>
            </a:lvl6pPr>
            <a:lvl7pPr marL="3200400" lvl="6" indent="-361950">
              <a:spcBef>
                <a:spcPts val="1000"/>
              </a:spcBef>
              <a:spcAft>
                <a:spcPts val="0"/>
              </a:spcAft>
              <a:buClr>
                <a:schemeClr val="dk1"/>
              </a:buClr>
              <a:buSzPts val="2100"/>
              <a:buChar char="●"/>
              <a:defRPr>
                <a:solidFill>
                  <a:schemeClr val="dk1"/>
                </a:solidFill>
              </a:defRPr>
            </a:lvl7pPr>
            <a:lvl8pPr marL="3657600" lvl="7" indent="-361950">
              <a:spcBef>
                <a:spcPts val="1000"/>
              </a:spcBef>
              <a:spcAft>
                <a:spcPts val="0"/>
              </a:spcAft>
              <a:buClr>
                <a:schemeClr val="dk1"/>
              </a:buClr>
              <a:buSzPts val="2100"/>
              <a:buChar char="○"/>
              <a:defRPr>
                <a:solidFill>
                  <a:schemeClr val="dk1"/>
                </a:solidFill>
              </a:defRPr>
            </a:lvl8pPr>
            <a:lvl9pPr marL="4114800" lvl="8" indent="-361950">
              <a:spcBef>
                <a:spcPts val="1000"/>
              </a:spcBef>
              <a:spcAft>
                <a:spcPts val="1000"/>
              </a:spcAft>
              <a:buClr>
                <a:schemeClr val="dk1"/>
              </a:buClr>
              <a:buSzPts val="2100"/>
              <a:buChar char="■"/>
              <a:defRPr>
                <a:solidFill>
                  <a:schemeClr val="dk1"/>
                </a:solidFill>
              </a:defRPr>
            </a:lvl9pPr>
          </a:lstStyle>
          <a:p>
            <a:endParaRPr/>
          </a:p>
        </p:txBody>
      </p:sp>
      <p:sp>
        <p:nvSpPr>
          <p:cNvPr id="213" name="Google Shape;213;p33"/>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214" name="Google Shape;214;p33"/>
          <p:cNvPicPr preferRelativeResize="0"/>
          <p:nvPr/>
        </p:nvPicPr>
        <p:blipFill rotWithShape="1">
          <a:blip r:embed="rId2">
            <a:alphaModFix amt="70000"/>
          </a:blip>
          <a:srcRect l="16534" r="26454"/>
          <a:stretch/>
        </p:blipFill>
        <p:spPr>
          <a:xfrm>
            <a:off x="5038825" y="0"/>
            <a:ext cx="4105175" cy="5143498"/>
          </a:xfrm>
          <a:prstGeom prst="rect">
            <a:avLst/>
          </a:prstGeom>
          <a:noFill/>
          <a:ln>
            <a:noFill/>
          </a:ln>
        </p:spPr>
      </p:pic>
      <p:sp>
        <p:nvSpPr>
          <p:cNvPr id="215" name="Google Shape;215;p33"/>
          <p:cNvSpPr txBox="1">
            <a:spLocks noGrp="1"/>
          </p:cNvSpPr>
          <p:nvPr>
            <p:ph type="title"/>
          </p:nvPr>
        </p:nvSpPr>
        <p:spPr>
          <a:xfrm>
            <a:off x="311700" y="4118350"/>
            <a:ext cx="8520600" cy="1017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dk1"/>
              </a:buClr>
              <a:buSzPts val="6700"/>
              <a:buNone/>
              <a:defRPr>
                <a:solidFill>
                  <a:schemeClr val="dk1"/>
                </a:solidFill>
              </a:defRPr>
            </a:lvl1pPr>
            <a:lvl2pPr lvl="1">
              <a:spcBef>
                <a:spcPts val="0"/>
              </a:spcBef>
              <a:spcAft>
                <a:spcPts val="0"/>
              </a:spcAft>
              <a:buClr>
                <a:schemeClr val="dk1"/>
              </a:buClr>
              <a:buSzPts val="6700"/>
              <a:buNone/>
              <a:defRPr>
                <a:solidFill>
                  <a:schemeClr val="dk1"/>
                </a:solidFill>
              </a:defRPr>
            </a:lvl2pPr>
            <a:lvl3pPr lvl="2">
              <a:spcBef>
                <a:spcPts val="0"/>
              </a:spcBef>
              <a:spcAft>
                <a:spcPts val="0"/>
              </a:spcAft>
              <a:buClr>
                <a:schemeClr val="dk1"/>
              </a:buClr>
              <a:buSzPts val="6700"/>
              <a:buNone/>
              <a:defRPr>
                <a:solidFill>
                  <a:schemeClr val="dk1"/>
                </a:solidFill>
              </a:defRPr>
            </a:lvl3pPr>
            <a:lvl4pPr lvl="3">
              <a:spcBef>
                <a:spcPts val="0"/>
              </a:spcBef>
              <a:spcAft>
                <a:spcPts val="0"/>
              </a:spcAft>
              <a:buClr>
                <a:schemeClr val="dk1"/>
              </a:buClr>
              <a:buSzPts val="6700"/>
              <a:buNone/>
              <a:defRPr>
                <a:solidFill>
                  <a:schemeClr val="dk1"/>
                </a:solidFill>
              </a:defRPr>
            </a:lvl4pPr>
            <a:lvl5pPr lvl="4">
              <a:spcBef>
                <a:spcPts val="0"/>
              </a:spcBef>
              <a:spcAft>
                <a:spcPts val="0"/>
              </a:spcAft>
              <a:buClr>
                <a:schemeClr val="dk1"/>
              </a:buClr>
              <a:buSzPts val="6700"/>
              <a:buNone/>
              <a:defRPr>
                <a:solidFill>
                  <a:schemeClr val="dk1"/>
                </a:solidFill>
              </a:defRPr>
            </a:lvl5pPr>
            <a:lvl6pPr lvl="5">
              <a:spcBef>
                <a:spcPts val="0"/>
              </a:spcBef>
              <a:spcAft>
                <a:spcPts val="0"/>
              </a:spcAft>
              <a:buClr>
                <a:schemeClr val="dk1"/>
              </a:buClr>
              <a:buSzPts val="6700"/>
              <a:buNone/>
              <a:defRPr>
                <a:solidFill>
                  <a:schemeClr val="dk1"/>
                </a:solidFill>
              </a:defRPr>
            </a:lvl6pPr>
            <a:lvl7pPr lvl="6">
              <a:spcBef>
                <a:spcPts val="0"/>
              </a:spcBef>
              <a:spcAft>
                <a:spcPts val="0"/>
              </a:spcAft>
              <a:buClr>
                <a:schemeClr val="dk1"/>
              </a:buClr>
              <a:buSzPts val="6700"/>
              <a:buNone/>
              <a:defRPr>
                <a:solidFill>
                  <a:schemeClr val="dk1"/>
                </a:solidFill>
              </a:defRPr>
            </a:lvl7pPr>
            <a:lvl8pPr lvl="7">
              <a:spcBef>
                <a:spcPts val="0"/>
              </a:spcBef>
              <a:spcAft>
                <a:spcPts val="0"/>
              </a:spcAft>
              <a:buClr>
                <a:schemeClr val="dk1"/>
              </a:buClr>
              <a:buSzPts val="6700"/>
              <a:buNone/>
              <a:defRPr>
                <a:solidFill>
                  <a:schemeClr val="dk1"/>
                </a:solidFill>
              </a:defRPr>
            </a:lvl8pPr>
            <a:lvl9pPr lvl="8">
              <a:spcBef>
                <a:spcPts val="0"/>
              </a:spcBef>
              <a:spcAft>
                <a:spcPts val="0"/>
              </a:spcAft>
              <a:buClr>
                <a:schemeClr val="dk1"/>
              </a:buClr>
              <a:buSzPts val="6700"/>
              <a:buNone/>
              <a:defRPr>
                <a:solidFill>
                  <a:schemeClr val="dk1"/>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6"/>
        <p:cNvGrpSpPr/>
        <p:nvPr/>
      </p:nvGrpSpPr>
      <p:grpSpPr>
        <a:xfrm>
          <a:off x="0" y="0"/>
          <a:ext cx="0" cy="0"/>
          <a:chOff x="0" y="0"/>
          <a:chExt cx="0" cy="0"/>
        </a:xfrm>
      </p:grpSpPr>
      <p:sp>
        <p:nvSpPr>
          <p:cNvPr id="217" name="Google Shape;217;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500"/>
              <a:buNone/>
              <a:defRPr/>
            </a:lvl1pPr>
          </a:lstStyle>
          <a:p>
            <a:endParaRPr/>
          </a:p>
        </p:txBody>
      </p:sp>
      <p:sp>
        <p:nvSpPr>
          <p:cNvPr id="218" name="Google Shape;218;p34"/>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19"/>
        <p:cNvGrpSpPr/>
        <p:nvPr/>
      </p:nvGrpSpPr>
      <p:grpSpPr>
        <a:xfrm>
          <a:off x="0" y="0"/>
          <a:ext cx="0" cy="0"/>
          <a:chOff x="0" y="0"/>
          <a:chExt cx="0" cy="0"/>
        </a:xfrm>
      </p:grpSpPr>
      <p:sp>
        <p:nvSpPr>
          <p:cNvPr id="220" name="Google Shape;220;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21" name="Google Shape;221;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87350" algn="ctr">
              <a:spcBef>
                <a:spcPts val="0"/>
              </a:spcBef>
              <a:spcAft>
                <a:spcPts val="0"/>
              </a:spcAft>
              <a:buSzPts val="2500"/>
              <a:buChar char="●"/>
              <a:defRPr/>
            </a:lvl1pPr>
            <a:lvl2pPr marL="914400" lvl="1" indent="-361950" algn="ctr">
              <a:spcBef>
                <a:spcPts val="1000"/>
              </a:spcBef>
              <a:spcAft>
                <a:spcPts val="0"/>
              </a:spcAft>
              <a:buSzPts val="2100"/>
              <a:buChar char="○"/>
              <a:defRPr/>
            </a:lvl2pPr>
            <a:lvl3pPr marL="1371600" lvl="2" indent="-361950" algn="ctr">
              <a:spcBef>
                <a:spcPts val="1000"/>
              </a:spcBef>
              <a:spcAft>
                <a:spcPts val="0"/>
              </a:spcAft>
              <a:buSzPts val="2100"/>
              <a:buChar char="■"/>
              <a:defRPr/>
            </a:lvl3pPr>
            <a:lvl4pPr marL="1828800" lvl="3" indent="-361950" algn="ctr">
              <a:spcBef>
                <a:spcPts val="1000"/>
              </a:spcBef>
              <a:spcAft>
                <a:spcPts val="0"/>
              </a:spcAft>
              <a:buSzPts val="2100"/>
              <a:buChar char="●"/>
              <a:defRPr/>
            </a:lvl4pPr>
            <a:lvl5pPr marL="2286000" lvl="4" indent="-361950" algn="ctr">
              <a:spcBef>
                <a:spcPts val="1000"/>
              </a:spcBef>
              <a:spcAft>
                <a:spcPts val="0"/>
              </a:spcAft>
              <a:buSzPts val="2100"/>
              <a:buChar char="○"/>
              <a:defRPr/>
            </a:lvl5pPr>
            <a:lvl6pPr marL="2743200" lvl="5" indent="-361950" algn="ctr">
              <a:spcBef>
                <a:spcPts val="1000"/>
              </a:spcBef>
              <a:spcAft>
                <a:spcPts val="0"/>
              </a:spcAft>
              <a:buSzPts val="2100"/>
              <a:buChar char="■"/>
              <a:defRPr/>
            </a:lvl6pPr>
            <a:lvl7pPr marL="3200400" lvl="6" indent="-361950" algn="ctr">
              <a:spcBef>
                <a:spcPts val="1000"/>
              </a:spcBef>
              <a:spcAft>
                <a:spcPts val="0"/>
              </a:spcAft>
              <a:buSzPts val="2100"/>
              <a:buChar char="●"/>
              <a:defRPr/>
            </a:lvl7pPr>
            <a:lvl8pPr marL="3657600" lvl="7" indent="-361950" algn="ctr">
              <a:spcBef>
                <a:spcPts val="1000"/>
              </a:spcBef>
              <a:spcAft>
                <a:spcPts val="0"/>
              </a:spcAft>
              <a:buSzPts val="2100"/>
              <a:buChar char="○"/>
              <a:defRPr/>
            </a:lvl8pPr>
            <a:lvl9pPr marL="4114800" lvl="8" indent="-361950" algn="ctr">
              <a:spcBef>
                <a:spcPts val="1000"/>
              </a:spcBef>
              <a:spcAft>
                <a:spcPts val="1000"/>
              </a:spcAft>
              <a:buSzPts val="2100"/>
              <a:buChar char="■"/>
              <a:defRPr/>
            </a:lvl9pPr>
          </a:lstStyle>
          <a:p>
            <a:endParaRPr/>
          </a:p>
        </p:txBody>
      </p:sp>
      <p:sp>
        <p:nvSpPr>
          <p:cNvPr id="222" name="Google Shape;222;p35"/>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1 3">
  <p:cSld name="SECTION_TITLE_AND_DESCRIPTION_1_3">
    <p:bg>
      <p:bgPr>
        <a:solidFill>
          <a:schemeClr val="accent1"/>
        </a:solidFill>
        <a:effectLst/>
      </p:bgPr>
    </p:bg>
    <p:spTree>
      <p:nvGrpSpPr>
        <p:cNvPr id="1" name="Shape 223"/>
        <p:cNvGrpSpPr/>
        <p:nvPr/>
      </p:nvGrpSpPr>
      <p:grpSpPr>
        <a:xfrm>
          <a:off x="0" y="0"/>
          <a:ext cx="0" cy="0"/>
          <a:chOff x="0" y="0"/>
          <a:chExt cx="0" cy="0"/>
        </a:xfrm>
      </p:grpSpPr>
      <p:sp>
        <p:nvSpPr>
          <p:cNvPr id="224" name="Google Shape;224;p36"/>
          <p:cNvSpPr txBox="1">
            <a:spLocks noGrp="1"/>
          </p:cNvSpPr>
          <p:nvPr>
            <p:ph type="body" idx="1"/>
          </p:nvPr>
        </p:nvSpPr>
        <p:spPr>
          <a:xfrm>
            <a:off x="369600" y="11074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Clr>
                <a:schemeClr val="dk1"/>
              </a:buClr>
              <a:buSzPts val="2500"/>
              <a:buChar char="●"/>
              <a:defRPr>
                <a:solidFill>
                  <a:schemeClr val="dk1"/>
                </a:solidFill>
              </a:defRPr>
            </a:lvl1pPr>
            <a:lvl2pPr marL="914400" lvl="1" indent="-361950">
              <a:spcBef>
                <a:spcPts val="1000"/>
              </a:spcBef>
              <a:spcAft>
                <a:spcPts val="0"/>
              </a:spcAft>
              <a:buClr>
                <a:schemeClr val="dk1"/>
              </a:buClr>
              <a:buSzPts val="2100"/>
              <a:buChar char="○"/>
              <a:defRPr>
                <a:solidFill>
                  <a:schemeClr val="dk1"/>
                </a:solidFill>
              </a:defRPr>
            </a:lvl2pPr>
            <a:lvl3pPr marL="1371600" lvl="2" indent="-361950">
              <a:spcBef>
                <a:spcPts val="1000"/>
              </a:spcBef>
              <a:spcAft>
                <a:spcPts val="0"/>
              </a:spcAft>
              <a:buClr>
                <a:schemeClr val="dk1"/>
              </a:buClr>
              <a:buSzPts val="2100"/>
              <a:buChar char="■"/>
              <a:defRPr>
                <a:solidFill>
                  <a:schemeClr val="dk1"/>
                </a:solidFill>
              </a:defRPr>
            </a:lvl3pPr>
            <a:lvl4pPr marL="1828800" lvl="3" indent="-361950">
              <a:spcBef>
                <a:spcPts val="1000"/>
              </a:spcBef>
              <a:spcAft>
                <a:spcPts val="0"/>
              </a:spcAft>
              <a:buClr>
                <a:schemeClr val="dk1"/>
              </a:buClr>
              <a:buSzPts val="2100"/>
              <a:buChar char="●"/>
              <a:defRPr>
                <a:solidFill>
                  <a:schemeClr val="dk1"/>
                </a:solidFill>
              </a:defRPr>
            </a:lvl4pPr>
            <a:lvl5pPr marL="2286000" lvl="4" indent="-361950">
              <a:spcBef>
                <a:spcPts val="1000"/>
              </a:spcBef>
              <a:spcAft>
                <a:spcPts val="0"/>
              </a:spcAft>
              <a:buClr>
                <a:schemeClr val="dk1"/>
              </a:buClr>
              <a:buSzPts val="2100"/>
              <a:buChar char="○"/>
              <a:defRPr>
                <a:solidFill>
                  <a:schemeClr val="dk1"/>
                </a:solidFill>
              </a:defRPr>
            </a:lvl5pPr>
            <a:lvl6pPr marL="2743200" lvl="5" indent="-361950">
              <a:spcBef>
                <a:spcPts val="1000"/>
              </a:spcBef>
              <a:spcAft>
                <a:spcPts val="0"/>
              </a:spcAft>
              <a:buClr>
                <a:schemeClr val="dk1"/>
              </a:buClr>
              <a:buSzPts val="2100"/>
              <a:buChar char="■"/>
              <a:defRPr>
                <a:solidFill>
                  <a:schemeClr val="dk1"/>
                </a:solidFill>
              </a:defRPr>
            </a:lvl6pPr>
            <a:lvl7pPr marL="3200400" lvl="6" indent="-361950">
              <a:spcBef>
                <a:spcPts val="1000"/>
              </a:spcBef>
              <a:spcAft>
                <a:spcPts val="0"/>
              </a:spcAft>
              <a:buClr>
                <a:schemeClr val="dk1"/>
              </a:buClr>
              <a:buSzPts val="2100"/>
              <a:buChar char="●"/>
              <a:defRPr>
                <a:solidFill>
                  <a:schemeClr val="dk1"/>
                </a:solidFill>
              </a:defRPr>
            </a:lvl7pPr>
            <a:lvl8pPr marL="3657600" lvl="7" indent="-361950">
              <a:spcBef>
                <a:spcPts val="1000"/>
              </a:spcBef>
              <a:spcAft>
                <a:spcPts val="0"/>
              </a:spcAft>
              <a:buClr>
                <a:schemeClr val="dk1"/>
              </a:buClr>
              <a:buSzPts val="2100"/>
              <a:buChar char="○"/>
              <a:defRPr>
                <a:solidFill>
                  <a:schemeClr val="dk1"/>
                </a:solidFill>
              </a:defRPr>
            </a:lvl8pPr>
            <a:lvl9pPr marL="4114800" lvl="8" indent="-361950">
              <a:spcBef>
                <a:spcPts val="1000"/>
              </a:spcBef>
              <a:spcAft>
                <a:spcPts val="1000"/>
              </a:spcAft>
              <a:buClr>
                <a:schemeClr val="dk1"/>
              </a:buClr>
              <a:buSzPts val="2100"/>
              <a:buChar char="■"/>
              <a:defRPr>
                <a:solidFill>
                  <a:schemeClr val="dk1"/>
                </a:solidFill>
              </a:defRPr>
            </a:lvl9pPr>
          </a:lstStyle>
          <a:p>
            <a:endParaRPr/>
          </a:p>
        </p:txBody>
      </p:sp>
      <p:sp>
        <p:nvSpPr>
          <p:cNvPr id="225" name="Google Shape;225;p36"/>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226" name="Google Shape;226;p36" title="Long Point parkrun - Barry Vieritz.jpg"/>
          <p:cNvPicPr preferRelativeResize="0"/>
          <p:nvPr/>
        </p:nvPicPr>
        <p:blipFill rotWithShape="1">
          <a:blip r:embed="rId2">
            <a:alphaModFix/>
          </a:blip>
          <a:srcRect l="10865" r="42462"/>
          <a:stretch/>
        </p:blipFill>
        <p:spPr>
          <a:xfrm>
            <a:off x="5758800" y="0"/>
            <a:ext cx="3385201" cy="4834277"/>
          </a:xfrm>
          <a:prstGeom prst="rect">
            <a:avLst/>
          </a:prstGeom>
          <a:noFill/>
          <a:ln>
            <a:noFill/>
          </a:ln>
        </p:spPr>
      </p:pic>
      <p:sp>
        <p:nvSpPr>
          <p:cNvPr id="227" name="Google Shape;227;p36"/>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6700"/>
              <a:buNone/>
              <a:defRPr>
                <a:solidFill>
                  <a:schemeClr val="dk1"/>
                </a:solidFill>
              </a:defRPr>
            </a:lvl1pPr>
            <a:lvl2pPr lvl="1">
              <a:spcBef>
                <a:spcPts val="0"/>
              </a:spcBef>
              <a:spcAft>
                <a:spcPts val="0"/>
              </a:spcAft>
              <a:buClr>
                <a:schemeClr val="dk1"/>
              </a:buClr>
              <a:buSzPts val="6700"/>
              <a:buNone/>
              <a:defRPr>
                <a:solidFill>
                  <a:schemeClr val="dk1"/>
                </a:solidFill>
              </a:defRPr>
            </a:lvl2pPr>
            <a:lvl3pPr lvl="2">
              <a:spcBef>
                <a:spcPts val="0"/>
              </a:spcBef>
              <a:spcAft>
                <a:spcPts val="0"/>
              </a:spcAft>
              <a:buClr>
                <a:schemeClr val="dk1"/>
              </a:buClr>
              <a:buSzPts val="6700"/>
              <a:buNone/>
              <a:defRPr>
                <a:solidFill>
                  <a:schemeClr val="dk1"/>
                </a:solidFill>
              </a:defRPr>
            </a:lvl3pPr>
            <a:lvl4pPr lvl="3">
              <a:spcBef>
                <a:spcPts val="0"/>
              </a:spcBef>
              <a:spcAft>
                <a:spcPts val="0"/>
              </a:spcAft>
              <a:buClr>
                <a:schemeClr val="dk1"/>
              </a:buClr>
              <a:buSzPts val="6700"/>
              <a:buNone/>
              <a:defRPr>
                <a:solidFill>
                  <a:schemeClr val="dk1"/>
                </a:solidFill>
              </a:defRPr>
            </a:lvl4pPr>
            <a:lvl5pPr lvl="4">
              <a:spcBef>
                <a:spcPts val="0"/>
              </a:spcBef>
              <a:spcAft>
                <a:spcPts val="0"/>
              </a:spcAft>
              <a:buClr>
                <a:schemeClr val="dk1"/>
              </a:buClr>
              <a:buSzPts val="6700"/>
              <a:buNone/>
              <a:defRPr>
                <a:solidFill>
                  <a:schemeClr val="dk1"/>
                </a:solidFill>
              </a:defRPr>
            </a:lvl5pPr>
            <a:lvl6pPr lvl="5">
              <a:spcBef>
                <a:spcPts val="0"/>
              </a:spcBef>
              <a:spcAft>
                <a:spcPts val="0"/>
              </a:spcAft>
              <a:buClr>
                <a:schemeClr val="dk1"/>
              </a:buClr>
              <a:buSzPts val="6700"/>
              <a:buNone/>
              <a:defRPr>
                <a:solidFill>
                  <a:schemeClr val="dk1"/>
                </a:solidFill>
              </a:defRPr>
            </a:lvl6pPr>
            <a:lvl7pPr lvl="6">
              <a:spcBef>
                <a:spcPts val="0"/>
              </a:spcBef>
              <a:spcAft>
                <a:spcPts val="0"/>
              </a:spcAft>
              <a:buClr>
                <a:schemeClr val="dk1"/>
              </a:buClr>
              <a:buSzPts val="6700"/>
              <a:buNone/>
              <a:defRPr>
                <a:solidFill>
                  <a:schemeClr val="dk1"/>
                </a:solidFill>
              </a:defRPr>
            </a:lvl7pPr>
            <a:lvl8pPr lvl="7">
              <a:spcBef>
                <a:spcPts val="0"/>
              </a:spcBef>
              <a:spcAft>
                <a:spcPts val="0"/>
              </a:spcAft>
              <a:buClr>
                <a:schemeClr val="dk1"/>
              </a:buClr>
              <a:buSzPts val="6700"/>
              <a:buNone/>
              <a:defRPr>
                <a:solidFill>
                  <a:schemeClr val="dk1"/>
                </a:solidFill>
              </a:defRPr>
            </a:lvl8pPr>
            <a:lvl9pPr lvl="8">
              <a:spcBef>
                <a:spcPts val="0"/>
              </a:spcBef>
              <a:spcAft>
                <a:spcPts val="0"/>
              </a:spcAft>
              <a:buClr>
                <a:schemeClr val="dk1"/>
              </a:buClr>
              <a:buSzPts val="6700"/>
              <a:buNone/>
              <a:defRPr>
                <a:solidFill>
                  <a:schemeClr val="dk1"/>
                </a:solidFil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title and description 2">
  <p:cSld name="SECTION_TITLE_AND_DESCRIPTION_2">
    <p:spTree>
      <p:nvGrpSpPr>
        <p:cNvPr id="1" name="Shape 228"/>
        <p:cNvGrpSpPr/>
        <p:nvPr/>
      </p:nvGrpSpPr>
      <p:grpSpPr>
        <a:xfrm>
          <a:off x="0" y="0"/>
          <a:ext cx="0" cy="0"/>
          <a:chOff x="0" y="0"/>
          <a:chExt cx="0" cy="0"/>
        </a:xfrm>
      </p:grpSpPr>
      <p:sp>
        <p:nvSpPr>
          <p:cNvPr id="229" name="Google Shape;229;p37"/>
          <p:cNvSpPr txBox="1">
            <a:spLocks noGrp="1"/>
          </p:cNvSpPr>
          <p:nvPr>
            <p:ph type="body" idx="1"/>
          </p:nvPr>
        </p:nvSpPr>
        <p:spPr>
          <a:xfrm>
            <a:off x="3552625" y="1107400"/>
            <a:ext cx="4787400" cy="3311700"/>
          </a:xfrm>
          <a:prstGeom prst="rect">
            <a:avLst/>
          </a:prstGeom>
        </p:spPr>
        <p:txBody>
          <a:bodyPr spcFirstLastPara="1" wrap="square" lIns="91425" tIns="91425" rIns="91425" bIns="91425" anchor="t" anchorCtr="0">
            <a:normAutofit/>
          </a:bodyPr>
          <a:lstStyle>
            <a:lvl1pPr marL="457200" lvl="0" indent="-387350">
              <a:spcBef>
                <a:spcPts val="0"/>
              </a:spcBef>
              <a:spcAft>
                <a:spcPts val="0"/>
              </a:spcAft>
              <a:buSzPts val="2500"/>
              <a:buChar char="●"/>
              <a:defRPr/>
            </a:lvl1pPr>
            <a:lvl2pPr marL="914400" lvl="1" indent="-361950">
              <a:spcBef>
                <a:spcPts val="1000"/>
              </a:spcBef>
              <a:spcAft>
                <a:spcPts val="0"/>
              </a:spcAft>
              <a:buSzPts val="2100"/>
              <a:buChar char="○"/>
              <a:defRPr/>
            </a:lvl2pPr>
            <a:lvl3pPr marL="1371600" lvl="2" indent="-361950">
              <a:spcBef>
                <a:spcPts val="1000"/>
              </a:spcBef>
              <a:spcAft>
                <a:spcPts val="0"/>
              </a:spcAft>
              <a:buSzPts val="2100"/>
              <a:buChar char="■"/>
              <a:defRPr/>
            </a:lvl3pPr>
            <a:lvl4pPr marL="1828800" lvl="3" indent="-361950">
              <a:spcBef>
                <a:spcPts val="1000"/>
              </a:spcBef>
              <a:spcAft>
                <a:spcPts val="0"/>
              </a:spcAft>
              <a:buSzPts val="2100"/>
              <a:buChar char="●"/>
              <a:defRPr/>
            </a:lvl4pPr>
            <a:lvl5pPr marL="2286000" lvl="4" indent="-361950">
              <a:spcBef>
                <a:spcPts val="1000"/>
              </a:spcBef>
              <a:spcAft>
                <a:spcPts val="0"/>
              </a:spcAft>
              <a:buSzPts val="2100"/>
              <a:buChar char="○"/>
              <a:defRPr/>
            </a:lvl5pPr>
            <a:lvl6pPr marL="2743200" lvl="5" indent="-361950">
              <a:spcBef>
                <a:spcPts val="1000"/>
              </a:spcBef>
              <a:spcAft>
                <a:spcPts val="0"/>
              </a:spcAft>
              <a:buSzPts val="2100"/>
              <a:buChar char="■"/>
              <a:defRPr/>
            </a:lvl6pPr>
            <a:lvl7pPr marL="3200400" lvl="6" indent="-361950">
              <a:spcBef>
                <a:spcPts val="1000"/>
              </a:spcBef>
              <a:spcAft>
                <a:spcPts val="0"/>
              </a:spcAft>
              <a:buSzPts val="2100"/>
              <a:buChar char="●"/>
              <a:defRPr/>
            </a:lvl7pPr>
            <a:lvl8pPr marL="3657600" lvl="7" indent="-361950">
              <a:spcBef>
                <a:spcPts val="1000"/>
              </a:spcBef>
              <a:spcAft>
                <a:spcPts val="0"/>
              </a:spcAft>
              <a:buSzPts val="2100"/>
              <a:buChar char="○"/>
              <a:defRPr/>
            </a:lvl8pPr>
            <a:lvl9pPr marL="4114800" lvl="8" indent="-361950">
              <a:spcBef>
                <a:spcPts val="1000"/>
              </a:spcBef>
              <a:spcAft>
                <a:spcPts val="1000"/>
              </a:spcAft>
              <a:buSzPts val="2100"/>
              <a:buChar char="■"/>
              <a:defRPr/>
            </a:lvl9pPr>
          </a:lstStyle>
          <a:p>
            <a:endParaRPr/>
          </a:p>
        </p:txBody>
      </p:sp>
      <p:sp>
        <p:nvSpPr>
          <p:cNvPr id="230" name="Google Shape;230;p37"/>
          <p:cNvSpPr txBox="1">
            <a:spLocks noGrp="1"/>
          </p:cNvSpPr>
          <p:nvPr>
            <p:ph type="sldNum" idx="12"/>
          </p:nvPr>
        </p:nvSpPr>
        <p:spPr>
          <a:xfrm>
            <a:off x="8472458" y="474234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231" name="Google Shape;231;p37"/>
          <p:cNvPicPr preferRelativeResize="0"/>
          <p:nvPr/>
        </p:nvPicPr>
        <p:blipFill rotWithShape="1">
          <a:blip r:embed="rId2">
            <a:alphaModFix amt="60000"/>
          </a:blip>
          <a:srcRect l="26620" r="26620"/>
          <a:stretch/>
        </p:blipFill>
        <p:spPr>
          <a:xfrm>
            <a:off x="0" y="0"/>
            <a:ext cx="3385201" cy="4825200"/>
          </a:xfrm>
          <a:prstGeom prst="rect">
            <a:avLst/>
          </a:prstGeom>
          <a:noFill/>
          <a:ln>
            <a:noFill/>
          </a:ln>
        </p:spPr>
      </p:pic>
      <p:sp>
        <p:nvSpPr>
          <p:cNvPr id="232" name="Google Shape;232;p37"/>
          <p:cNvSpPr txBox="1">
            <a:spLocks noGrp="1"/>
          </p:cNvSpPr>
          <p:nvPr>
            <p:ph type="title"/>
          </p:nvPr>
        </p:nvSpPr>
        <p:spPr>
          <a:xfrm>
            <a:off x="3429000" y="0"/>
            <a:ext cx="5715000" cy="101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a:spcBef>
                <a:spcPts val="0"/>
              </a:spcBef>
              <a:spcAft>
                <a:spcPts val="0"/>
              </a:spcAft>
              <a:buClr>
                <a:srgbClr val="FFFFFF"/>
              </a:buClr>
              <a:buSzPts val="6700"/>
              <a:buNone/>
              <a:defRPr>
                <a:solidFill>
                  <a:srgbClr val="FFFFFF"/>
                </a:solidFill>
              </a:defRPr>
            </a:lvl1pPr>
            <a:lvl2pPr lvl="1">
              <a:spcBef>
                <a:spcPts val="0"/>
              </a:spcBef>
              <a:spcAft>
                <a:spcPts val="0"/>
              </a:spcAft>
              <a:buClr>
                <a:srgbClr val="FFFFFF"/>
              </a:buClr>
              <a:buSzPts val="6700"/>
              <a:buNone/>
              <a:defRPr>
                <a:solidFill>
                  <a:srgbClr val="FFFFFF"/>
                </a:solidFill>
              </a:defRPr>
            </a:lvl2pPr>
            <a:lvl3pPr lvl="2">
              <a:spcBef>
                <a:spcPts val="0"/>
              </a:spcBef>
              <a:spcAft>
                <a:spcPts val="0"/>
              </a:spcAft>
              <a:buClr>
                <a:srgbClr val="FFFFFF"/>
              </a:buClr>
              <a:buSzPts val="6700"/>
              <a:buNone/>
              <a:defRPr>
                <a:solidFill>
                  <a:srgbClr val="FFFFFF"/>
                </a:solidFill>
              </a:defRPr>
            </a:lvl3pPr>
            <a:lvl4pPr lvl="3">
              <a:spcBef>
                <a:spcPts val="0"/>
              </a:spcBef>
              <a:spcAft>
                <a:spcPts val="0"/>
              </a:spcAft>
              <a:buClr>
                <a:srgbClr val="FFFFFF"/>
              </a:buClr>
              <a:buSzPts val="6700"/>
              <a:buNone/>
              <a:defRPr>
                <a:solidFill>
                  <a:srgbClr val="FFFFFF"/>
                </a:solidFill>
              </a:defRPr>
            </a:lvl4pPr>
            <a:lvl5pPr lvl="4">
              <a:spcBef>
                <a:spcPts val="0"/>
              </a:spcBef>
              <a:spcAft>
                <a:spcPts val="0"/>
              </a:spcAft>
              <a:buClr>
                <a:srgbClr val="FFFFFF"/>
              </a:buClr>
              <a:buSzPts val="6700"/>
              <a:buNone/>
              <a:defRPr>
                <a:solidFill>
                  <a:srgbClr val="FFFFFF"/>
                </a:solidFill>
              </a:defRPr>
            </a:lvl5pPr>
            <a:lvl6pPr lvl="5">
              <a:spcBef>
                <a:spcPts val="0"/>
              </a:spcBef>
              <a:spcAft>
                <a:spcPts val="0"/>
              </a:spcAft>
              <a:buClr>
                <a:srgbClr val="FFFFFF"/>
              </a:buClr>
              <a:buSzPts val="6700"/>
              <a:buNone/>
              <a:defRPr>
                <a:solidFill>
                  <a:srgbClr val="FFFFFF"/>
                </a:solidFill>
              </a:defRPr>
            </a:lvl6pPr>
            <a:lvl7pPr lvl="6">
              <a:spcBef>
                <a:spcPts val="0"/>
              </a:spcBef>
              <a:spcAft>
                <a:spcPts val="0"/>
              </a:spcAft>
              <a:buClr>
                <a:srgbClr val="FFFFFF"/>
              </a:buClr>
              <a:buSzPts val="6700"/>
              <a:buNone/>
              <a:defRPr>
                <a:solidFill>
                  <a:srgbClr val="FFFFFF"/>
                </a:solidFill>
              </a:defRPr>
            </a:lvl7pPr>
            <a:lvl8pPr lvl="7">
              <a:spcBef>
                <a:spcPts val="0"/>
              </a:spcBef>
              <a:spcAft>
                <a:spcPts val="0"/>
              </a:spcAft>
              <a:buClr>
                <a:srgbClr val="FFFFFF"/>
              </a:buClr>
              <a:buSzPts val="6700"/>
              <a:buNone/>
              <a:defRPr>
                <a:solidFill>
                  <a:srgbClr val="FFFFFF"/>
                </a:solidFill>
              </a:defRPr>
            </a:lvl8pPr>
            <a:lvl9pPr lvl="8">
              <a:spcBef>
                <a:spcPts val="0"/>
              </a:spcBef>
              <a:spcAft>
                <a:spcPts val="0"/>
              </a:spcAft>
              <a:buClr>
                <a:srgbClr val="FFFFFF"/>
              </a:buClr>
              <a:buSzPts val="6700"/>
              <a:buNone/>
              <a:defRPr>
                <a:solidFill>
                  <a:srgbClr val="FFFFFF"/>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2B233D"/>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0"/>
            <a:ext cx="8520600" cy="1017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1pPr>
            <a:lvl2pPr lvl="1">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2pPr>
            <a:lvl3pPr lvl="2">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3pPr>
            <a:lvl4pPr lvl="3">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4pPr>
            <a:lvl5pPr lvl="4">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5pPr>
            <a:lvl6pPr lvl="5">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6pPr>
            <a:lvl7pPr lvl="6">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7pPr>
            <a:lvl8pPr lvl="7">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8pPr>
            <a:lvl9pPr lvl="8">
              <a:spcBef>
                <a:spcPts val="0"/>
              </a:spcBef>
              <a:spcAft>
                <a:spcPts val="0"/>
              </a:spcAft>
              <a:buClr>
                <a:schemeClr val="lt1"/>
              </a:buClr>
              <a:buSzPts val="6700"/>
              <a:buFont typeface="Montserrat ExtraBold"/>
              <a:buNone/>
              <a:defRPr sz="6700">
                <a:solidFill>
                  <a:schemeClr val="lt1"/>
                </a:solidFill>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87350">
              <a:lnSpc>
                <a:spcPct val="115000"/>
              </a:lnSpc>
              <a:spcBef>
                <a:spcPts val="0"/>
              </a:spcBef>
              <a:spcAft>
                <a:spcPts val="0"/>
              </a:spcAft>
              <a:buClr>
                <a:schemeClr val="lt2"/>
              </a:buClr>
              <a:buSzPts val="2500"/>
              <a:buFont typeface="Spectral"/>
              <a:buChar char="●"/>
              <a:defRPr sz="2500">
                <a:solidFill>
                  <a:schemeClr val="lt2"/>
                </a:solidFill>
                <a:latin typeface="Spectral"/>
                <a:ea typeface="Spectral"/>
                <a:cs typeface="Spectral"/>
                <a:sym typeface="Spectral"/>
              </a:defRPr>
            </a:lvl1pPr>
            <a:lvl2pPr marL="914400" lvl="1"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2pPr>
            <a:lvl3pPr marL="1371600" lvl="2"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3pPr>
            <a:lvl4pPr marL="1828800" lvl="3"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4pPr>
            <a:lvl5pPr marL="2286000" lvl="4"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5pPr>
            <a:lvl6pPr marL="2743200" lvl="5"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6pPr>
            <a:lvl7pPr marL="3200400" lvl="6"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7pPr>
            <a:lvl8pPr marL="3657600" lvl="7"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8pPr>
            <a:lvl9pPr marL="4114800" lvl="8" indent="-361950">
              <a:lnSpc>
                <a:spcPct val="115000"/>
              </a:lnSpc>
              <a:spcBef>
                <a:spcPts val="0"/>
              </a:spcBef>
              <a:spcAft>
                <a:spcPts val="0"/>
              </a:spcAft>
              <a:buClr>
                <a:schemeClr val="lt2"/>
              </a:buClr>
              <a:buSzPts val="2100"/>
              <a:buFont typeface="Spectral"/>
              <a:buChar char="■"/>
              <a:defRPr sz="2100">
                <a:solidFill>
                  <a:schemeClr val="lt2"/>
                </a:solidFill>
                <a:latin typeface="Spectral"/>
                <a:ea typeface="Spectral"/>
                <a:cs typeface="Spectral"/>
                <a:sym typeface="Spectral"/>
              </a:defRPr>
            </a:lvl9pPr>
          </a:lstStyle>
          <a:p>
            <a:endParaRPr/>
          </a:p>
        </p:txBody>
      </p:sp>
      <p:sp>
        <p:nvSpPr>
          <p:cNvPr id="8" name="Google Shape;8;p1"/>
          <p:cNvSpPr/>
          <p:nvPr/>
        </p:nvSpPr>
        <p:spPr>
          <a:xfrm>
            <a:off x="-6250" y="4829646"/>
            <a:ext cx="9144000" cy="2190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9" name="Google Shape;9;p1"/>
          <p:cNvSpPr txBox="1"/>
          <p:nvPr/>
        </p:nvSpPr>
        <p:spPr>
          <a:xfrm>
            <a:off x="6348275" y="4744296"/>
            <a:ext cx="2433300" cy="389700"/>
          </a:xfrm>
          <a:prstGeom prst="rect">
            <a:avLst/>
          </a:prstGeom>
          <a:noFill/>
          <a:ln>
            <a:noFill/>
          </a:ln>
        </p:spPr>
        <p:txBody>
          <a:bodyPr spcFirstLastPara="1" wrap="square" lIns="91425" tIns="91425" rIns="91425" bIns="91425" anchor="ctr" anchorCtr="0">
            <a:noAutofit/>
          </a:bodyPr>
          <a:lstStyle/>
          <a:p>
            <a:pPr marL="0" lvl="0" indent="0" algn="r" rtl="0">
              <a:lnSpc>
                <a:spcPct val="95000"/>
              </a:lnSpc>
              <a:spcBef>
                <a:spcPts val="0"/>
              </a:spcBef>
              <a:spcAft>
                <a:spcPts val="0"/>
              </a:spcAft>
              <a:buSzPts val="275"/>
              <a:buNone/>
            </a:pPr>
            <a:r>
              <a:rPr lang="en-GB" sz="750">
                <a:solidFill>
                  <a:srgbClr val="2B233D"/>
                </a:solidFill>
                <a:latin typeface="Spectral ExtraBold"/>
                <a:ea typeface="Spectral ExtraBold"/>
                <a:cs typeface="Spectral ExtraBold"/>
                <a:sym typeface="Spectral ExtraBold"/>
              </a:rPr>
              <a:t>AU Safe Strides Survey_May 2026</a:t>
            </a:r>
            <a:endParaRPr sz="750">
              <a:solidFill>
                <a:srgbClr val="FFA300"/>
              </a:solidFill>
              <a:latin typeface="Spectral ExtraBold"/>
              <a:ea typeface="Spectral ExtraBold"/>
              <a:cs typeface="Spectral ExtraBold"/>
              <a:sym typeface="Spectral ExtraBold"/>
            </a:endParaRPr>
          </a:p>
        </p:txBody>
      </p:sp>
      <p:sp>
        <p:nvSpPr>
          <p:cNvPr id="10" name="Google Shape;10;p1"/>
          <p:cNvSpPr txBox="1"/>
          <p:nvPr/>
        </p:nvSpPr>
        <p:spPr>
          <a:xfrm>
            <a:off x="381000" y="4744296"/>
            <a:ext cx="1736400" cy="389700"/>
          </a:xfrm>
          <a:prstGeom prst="rect">
            <a:avLst/>
          </a:prstGeom>
          <a:no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SzPts val="275"/>
              <a:buNone/>
            </a:pPr>
            <a:r>
              <a:rPr lang="en-GB" sz="750">
                <a:solidFill>
                  <a:srgbClr val="2B233D"/>
                </a:solidFill>
                <a:latin typeface="Spectral ExtraBold"/>
                <a:ea typeface="Spectral ExtraBold"/>
                <a:cs typeface="Spectral ExtraBold"/>
                <a:sym typeface="Spectral ExtraBold"/>
              </a:rPr>
              <a:t>May 2026</a:t>
            </a:r>
            <a:endParaRPr sz="750">
              <a:solidFill>
                <a:srgbClr val="FFA300"/>
              </a:solidFill>
              <a:latin typeface="Spectral ExtraBold"/>
              <a:ea typeface="Spectral ExtraBold"/>
              <a:cs typeface="Spectral ExtraBold"/>
              <a:sym typeface="Spectral ExtraBold"/>
            </a:endParaRPr>
          </a:p>
        </p:txBody>
      </p:sp>
      <p:pic>
        <p:nvPicPr>
          <p:cNvPr id="11" name="Google Shape;11;p1"/>
          <p:cNvPicPr preferRelativeResize="0"/>
          <p:nvPr/>
        </p:nvPicPr>
        <p:blipFill rotWithShape="1">
          <a:blip r:embed="rId37">
            <a:alphaModFix/>
          </a:blip>
          <a:srcRect t="10777" b="10785"/>
          <a:stretch/>
        </p:blipFill>
        <p:spPr>
          <a:xfrm>
            <a:off x="4303425" y="4809447"/>
            <a:ext cx="537151" cy="249849"/>
          </a:xfrm>
          <a:prstGeom prst="rect">
            <a:avLst/>
          </a:prstGeom>
          <a:noFill/>
          <a:ln>
            <a:noFill/>
          </a:ln>
        </p:spPr>
      </p:pic>
      <p:sp>
        <p:nvSpPr>
          <p:cNvPr id="12" name="Google Shape;12;p1"/>
          <p:cNvSpPr txBox="1">
            <a:spLocks noGrp="1"/>
          </p:cNvSpPr>
          <p:nvPr>
            <p:ph type="sldNum" idx="12"/>
          </p:nvPr>
        </p:nvSpPr>
        <p:spPr>
          <a:xfrm>
            <a:off x="8472458" y="4742346"/>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rgbClr val="2B233D"/>
                </a:solidFill>
                <a:latin typeface="Spectral"/>
                <a:ea typeface="Spectral"/>
                <a:cs typeface="Spectral"/>
                <a:sym typeface="Spectral"/>
              </a:defRPr>
            </a:lvl1pPr>
            <a:lvl2pPr lvl="1" algn="r">
              <a:buNone/>
              <a:defRPr sz="1000">
                <a:solidFill>
                  <a:srgbClr val="2B233D"/>
                </a:solidFill>
                <a:latin typeface="Spectral"/>
                <a:ea typeface="Spectral"/>
                <a:cs typeface="Spectral"/>
                <a:sym typeface="Spectral"/>
              </a:defRPr>
            </a:lvl2pPr>
            <a:lvl3pPr lvl="2" algn="r">
              <a:buNone/>
              <a:defRPr sz="1000">
                <a:solidFill>
                  <a:srgbClr val="2B233D"/>
                </a:solidFill>
                <a:latin typeface="Spectral"/>
                <a:ea typeface="Spectral"/>
                <a:cs typeface="Spectral"/>
                <a:sym typeface="Spectral"/>
              </a:defRPr>
            </a:lvl3pPr>
            <a:lvl4pPr lvl="3" algn="r">
              <a:buNone/>
              <a:defRPr sz="1000">
                <a:solidFill>
                  <a:srgbClr val="2B233D"/>
                </a:solidFill>
                <a:latin typeface="Spectral"/>
                <a:ea typeface="Spectral"/>
                <a:cs typeface="Spectral"/>
                <a:sym typeface="Spectral"/>
              </a:defRPr>
            </a:lvl4pPr>
            <a:lvl5pPr lvl="4" algn="r">
              <a:buNone/>
              <a:defRPr sz="1000">
                <a:solidFill>
                  <a:srgbClr val="2B233D"/>
                </a:solidFill>
                <a:latin typeface="Spectral"/>
                <a:ea typeface="Spectral"/>
                <a:cs typeface="Spectral"/>
                <a:sym typeface="Spectral"/>
              </a:defRPr>
            </a:lvl5pPr>
            <a:lvl6pPr lvl="5" algn="r">
              <a:buNone/>
              <a:defRPr sz="1000">
                <a:solidFill>
                  <a:srgbClr val="2B233D"/>
                </a:solidFill>
                <a:latin typeface="Spectral"/>
                <a:ea typeface="Spectral"/>
                <a:cs typeface="Spectral"/>
                <a:sym typeface="Spectral"/>
              </a:defRPr>
            </a:lvl6pPr>
            <a:lvl7pPr lvl="6" algn="r">
              <a:buNone/>
              <a:defRPr sz="1000">
                <a:solidFill>
                  <a:srgbClr val="2B233D"/>
                </a:solidFill>
                <a:latin typeface="Spectral"/>
                <a:ea typeface="Spectral"/>
                <a:cs typeface="Spectral"/>
                <a:sym typeface="Spectral"/>
              </a:defRPr>
            </a:lvl7pPr>
            <a:lvl8pPr lvl="7" algn="r">
              <a:buNone/>
              <a:defRPr sz="1000">
                <a:solidFill>
                  <a:srgbClr val="2B233D"/>
                </a:solidFill>
                <a:latin typeface="Spectral"/>
                <a:ea typeface="Spectral"/>
                <a:cs typeface="Spectral"/>
                <a:sym typeface="Spectral"/>
              </a:defRPr>
            </a:lvl8pPr>
            <a:lvl9pPr lvl="8" algn="r">
              <a:buNone/>
              <a:defRPr sz="1000">
                <a:solidFill>
                  <a:srgbClr val="2B233D"/>
                </a:solidFill>
                <a:latin typeface="Spectral"/>
                <a:ea typeface="Spectral"/>
                <a:cs typeface="Spectral"/>
                <a:sym typeface="Spectr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8"/>
          <p:cNvSpPr txBox="1">
            <a:spLocks noGrp="1"/>
          </p:cNvSpPr>
          <p:nvPr>
            <p:ph type="ctrTitle"/>
          </p:nvPr>
        </p:nvSpPr>
        <p:spPr>
          <a:xfrm>
            <a:off x="2364950" y="1072650"/>
            <a:ext cx="4414200" cy="2410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Safe Strides</a:t>
            </a:r>
            <a:endParaRPr/>
          </a:p>
          <a:p>
            <a:pPr marL="0" lvl="0" indent="0" algn="ctr" rtl="0">
              <a:spcBef>
                <a:spcPts val="0"/>
              </a:spcBef>
              <a:spcAft>
                <a:spcPts val="0"/>
              </a:spcAft>
              <a:buNone/>
            </a:pPr>
            <a:r>
              <a:rPr lang="en-GB"/>
              <a:t>Survey</a:t>
            </a:r>
            <a:endParaRPr/>
          </a:p>
        </p:txBody>
      </p:sp>
      <p:sp>
        <p:nvSpPr>
          <p:cNvPr id="238" name="Google Shape;238;p38"/>
          <p:cNvSpPr txBox="1">
            <a:spLocks noGrp="1"/>
          </p:cNvSpPr>
          <p:nvPr>
            <p:ph type="subTitle" idx="2"/>
          </p:nvPr>
        </p:nvSpPr>
        <p:spPr>
          <a:xfrm>
            <a:off x="2364950" y="4413425"/>
            <a:ext cx="4414200" cy="585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May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9"/>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Background</a:t>
            </a:r>
            <a:endParaRPr/>
          </a:p>
        </p:txBody>
      </p:sp>
      <p:sp>
        <p:nvSpPr>
          <p:cNvPr id="244" name="Google Shape;244;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parkrun Australia is working in partnership with the New South Wales Office of Sport on a public safety campaign in regional and rural locations. </a:t>
            </a:r>
            <a:endParaRPr/>
          </a:p>
          <a:p>
            <a:pPr marL="0" lvl="0" indent="0" algn="l" rtl="0">
              <a:spcBef>
                <a:spcPts val="1000"/>
              </a:spcBef>
              <a:spcAft>
                <a:spcPts val="0"/>
              </a:spcAft>
              <a:buNone/>
            </a:pPr>
            <a:r>
              <a:rPr lang="en-GB"/>
              <a:t>This campaign is specifically about safety whilst </a:t>
            </a:r>
            <a:r>
              <a:rPr lang="en-GB" b="1"/>
              <a:t>running</a:t>
            </a:r>
            <a:r>
              <a:rPr lang="en-GB"/>
              <a:t>.</a:t>
            </a:r>
            <a:endParaRPr/>
          </a:p>
          <a:p>
            <a:pPr marL="0" lvl="0" indent="0" algn="l" rtl="0">
              <a:spcBef>
                <a:spcPts val="1000"/>
              </a:spcBef>
              <a:spcAft>
                <a:spcPts val="1000"/>
              </a:spcAft>
              <a:buNone/>
            </a:pPr>
            <a:r>
              <a:rPr lang="en-GB"/>
              <a:t>This study explores what role parkrun plays in the safety of women runners.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0"/>
          <p:cNvSpPr txBox="1">
            <a:spLocks noGrp="1"/>
          </p:cNvSpPr>
          <p:nvPr>
            <p:ph type="title" idx="4294967295"/>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solidFill>
                  <a:schemeClr val="dk2"/>
                </a:solidFill>
              </a:rPr>
              <a:t>Survey aims</a:t>
            </a:r>
            <a:endParaRPr>
              <a:solidFill>
                <a:schemeClr val="dk2"/>
              </a:solidFill>
            </a:endParaRPr>
          </a:p>
        </p:txBody>
      </p:sp>
      <p:sp>
        <p:nvSpPr>
          <p:cNvPr id="250" name="Google Shape;250;p40"/>
          <p:cNvSpPr txBox="1">
            <a:spLocks noGrp="1"/>
          </p:cNvSpPr>
          <p:nvPr>
            <p:ph type="body" idx="1"/>
          </p:nvPr>
        </p:nvSpPr>
        <p:spPr>
          <a:xfrm>
            <a:off x="702000" y="1260000"/>
            <a:ext cx="5623500" cy="3330000"/>
          </a:xfrm>
          <a:prstGeom prst="rect">
            <a:avLst/>
          </a:prstGeom>
        </p:spPr>
        <p:txBody>
          <a:bodyPr spcFirstLastPara="1" wrap="square" lIns="91425" tIns="91425" rIns="91425" bIns="91425" anchor="t" anchorCtr="0">
            <a:normAutofit fontScale="85000" lnSpcReduction="20000"/>
          </a:bodyPr>
          <a:lstStyle/>
          <a:p>
            <a:pPr marL="457200" lvl="0" indent="-363538" algn="l" rtl="0">
              <a:spcBef>
                <a:spcPts val="0"/>
              </a:spcBef>
              <a:spcAft>
                <a:spcPts val="0"/>
              </a:spcAft>
              <a:buSzPct val="100000"/>
              <a:buFont typeface="Montserrat"/>
              <a:buChar char="●"/>
            </a:pPr>
            <a:r>
              <a:rPr lang="en-GB">
                <a:latin typeface="Montserrat"/>
                <a:ea typeface="Montserrat"/>
                <a:cs typeface="Montserrat"/>
                <a:sym typeface="Montserrat"/>
              </a:rPr>
              <a:t>Better </a:t>
            </a:r>
            <a:r>
              <a:rPr lang="en-GB"/>
              <a:t>understand</a:t>
            </a:r>
            <a:r>
              <a:rPr lang="en-GB">
                <a:latin typeface="Montserrat"/>
                <a:ea typeface="Montserrat"/>
                <a:cs typeface="Montserrat"/>
                <a:sym typeface="Montserrat"/>
              </a:rPr>
              <a:t> the attitudes and experiences of women runners in New South Wales outside of the Sydney Metropolitan Area;</a:t>
            </a:r>
            <a:endParaRPr>
              <a:latin typeface="Montserrat"/>
              <a:ea typeface="Montserrat"/>
              <a:cs typeface="Montserrat"/>
              <a:sym typeface="Montserrat"/>
            </a:endParaRPr>
          </a:p>
          <a:p>
            <a:pPr marL="457200" lvl="0" indent="-363538" algn="l" rtl="0">
              <a:spcBef>
                <a:spcPts val="0"/>
              </a:spcBef>
              <a:spcAft>
                <a:spcPts val="0"/>
              </a:spcAft>
              <a:buSzPct val="100000"/>
              <a:buFont typeface="Montserrat"/>
              <a:buChar char="●"/>
            </a:pPr>
            <a:r>
              <a:rPr lang="en-GB"/>
              <a:t>Educate</a:t>
            </a:r>
            <a:r>
              <a:rPr lang="en-GB">
                <a:latin typeface="Montserrat"/>
                <a:ea typeface="Montserrat"/>
                <a:cs typeface="Montserrat"/>
                <a:sym typeface="Montserrat"/>
              </a:rPr>
              <a:t> the public about the steps many women take in preparing to go for a run;</a:t>
            </a:r>
            <a:endParaRPr>
              <a:latin typeface="Montserrat"/>
              <a:ea typeface="Montserrat"/>
              <a:cs typeface="Montserrat"/>
              <a:sym typeface="Montserrat"/>
            </a:endParaRPr>
          </a:p>
          <a:p>
            <a:pPr marL="457200" lvl="0" indent="-363538" algn="l" rtl="0">
              <a:spcBef>
                <a:spcPts val="0"/>
              </a:spcBef>
              <a:spcAft>
                <a:spcPts val="0"/>
              </a:spcAft>
              <a:buSzPct val="100000"/>
              <a:buFont typeface="Montserrat"/>
              <a:buChar char="●"/>
            </a:pPr>
            <a:r>
              <a:rPr lang="en-GB"/>
              <a:t>Promote</a:t>
            </a:r>
            <a:r>
              <a:rPr lang="en-GB">
                <a:latin typeface="Montserrat"/>
                <a:ea typeface="Montserrat"/>
                <a:cs typeface="Montserrat"/>
                <a:sym typeface="Montserrat"/>
              </a:rPr>
              <a:t> </a:t>
            </a:r>
            <a:r>
              <a:rPr lang="en-GB"/>
              <a:t>parkrun</a:t>
            </a:r>
            <a:r>
              <a:rPr lang="en-GB">
                <a:latin typeface="Montserrat"/>
                <a:ea typeface="Montserrat"/>
                <a:cs typeface="Montserrat"/>
                <a:sym typeface="Montserrat"/>
              </a:rPr>
              <a:t> as a safe and welcoming space for women to participate in physical activity.</a:t>
            </a:r>
            <a:endParaRPr>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1"/>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The survey</a:t>
            </a:r>
            <a:endParaRPr/>
          </a:p>
        </p:txBody>
      </p:sp>
      <p:sp>
        <p:nvSpPr>
          <p:cNvPr id="256" name="Google Shape;256;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7350" algn="l" rtl="0">
              <a:spcBef>
                <a:spcPts val="0"/>
              </a:spcBef>
              <a:spcAft>
                <a:spcPts val="0"/>
              </a:spcAft>
              <a:buSzPts val="2500"/>
              <a:buChar char="●"/>
            </a:pPr>
            <a:r>
              <a:rPr lang="en-GB"/>
              <a:t>Online survey: March 2026</a:t>
            </a:r>
            <a:endParaRPr/>
          </a:p>
          <a:p>
            <a:pPr marL="457200" lvl="0" indent="-387350" algn="l" rtl="0">
              <a:spcBef>
                <a:spcPts val="0"/>
              </a:spcBef>
              <a:spcAft>
                <a:spcPts val="0"/>
              </a:spcAft>
              <a:buSzPts val="2500"/>
              <a:buChar char="●"/>
            </a:pPr>
            <a:r>
              <a:rPr lang="en-GB"/>
              <a:t>Respondents: </a:t>
            </a:r>
            <a:endParaRPr/>
          </a:p>
          <a:p>
            <a:pPr marL="0" lvl="0" indent="0" algn="l" rtl="0">
              <a:spcBef>
                <a:spcPts val="1000"/>
              </a:spcBef>
              <a:spcAft>
                <a:spcPts val="0"/>
              </a:spcAft>
              <a:buNone/>
            </a:pPr>
            <a:endParaRPr/>
          </a:p>
          <a:p>
            <a:pPr marL="0" lvl="0" indent="0" algn="l" rtl="0">
              <a:spcBef>
                <a:spcPts val="1000"/>
              </a:spcBef>
              <a:spcAft>
                <a:spcPts val="1000"/>
              </a:spcAft>
              <a:buNone/>
            </a:pPr>
            <a:endParaRPr/>
          </a:p>
        </p:txBody>
      </p:sp>
      <p:sp>
        <p:nvSpPr>
          <p:cNvPr id="257" name="Google Shape;257;p41"/>
          <p:cNvSpPr/>
          <p:nvPr/>
        </p:nvSpPr>
        <p:spPr>
          <a:xfrm>
            <a:off x="2777800" y="2220175"/>
            <a:ext cx="1287900" cy="8634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b="1">
                <a:latin typeface="Spectral"/>
                <a:ea typeface="Spectral"/>
                <a:cs typeface="Spectral"/>
                <a:sym typeface="Spectral"/>
              </a:rPr>
              <a:t>8,000</a:t>
            </a:r>
            <a:endParaRPr sz="3000" b="1">
              <a:latin typeface="Spectral"/>
              <a:ea typeface="Spectral"/>
              <a:cs typeface="Spectral"/>
              <a:sym typeface="Spectral"/>
            </a:endParaRPr>
          </a:p>
          <a:p>
            <a:pPr marL="0" lvl="0" indent="0" algn="ctr" rtl="0">
              <a:spcBef>
                <a:spcPts val="0"/>
              </a:spcBef>
              <a:spcAft>
                <a:spcPts val="0"/>
              </a:spcAft>
              <a:buNone/>
            </a:pPr>
            <a:r>
              <a:rPr lang="en-GB" sz="1100" b="1">
                <a:latin typeface="Spectral"/>
                <a:ea typeface="Spectral"/>
                <a:cs typeface="Spectral"/>
                <a:sym typeface="Spectral"/>
              </a:rPr>
              <a:t>Invites sent</a:t>
            </a:r>
            <a:endParaRPr sz="1100" b="1">
              <a:latin typeface="Spectral"/>
              <a:ea typeface="Spectral"/>
              <a:cs typeface="Spectral"/>
              <a:sym typeface="Spectral"/>
            </a:endParaRPr>
          </a:p>
        </p:txBody>
      </p:sp>
      <p:sp>
        <p:nvSpPr>
          <p:cNvPr id="258" name="Google Shape;258;p41"/>
          <p:cNvSpPr/>
          <p:nvPr/>
        </p:nvSpPr>
        <p:spPr>
          <a:xfrm>
            <a:off x="5634000" y="1356775"/>
            <a:ext cx="2967600" cy="17487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7700" b="1">
                <a:latin typeface="Spectral"/>
                <a:ea typeface="Spectral"/>
                <a:cs typeface="Spectral"/>
                <a:sym typeface="Spectral"/>
              </a:rPr>
              <a:t>439</a:t>
            </a:r>
            <a:endParaRPr sz="5800" b="1">
              <a:latin typeface="Spectral"/>
              <a:ea typeface="Spectral"/>
              <a:cs typeface="Spectral"/>
              <a:sym typeface="Spectral"/>
            </a:endParaRPr>
          </a:p>
          <a:p>
            <a:pPr marL="0" lvl="0" indent="0" algn="ctr" rtl="0">
              <a:spcBef>
                <a:spcPts val="0"/>
              </a:spcBef>
              <a:spcAft>
                <a:spcPts val="0"/>
              </a:spcAft>
              <a:buNone/>
            </a:pPr>
            <a:r>
              <a:rPr lang="en-GB" sz="2100" b="1">
                <a:latin typeface="Spectral"/>
                <a:ea typeface="Spectral"/>
                <a:cs typeface="Spectral"/>
                <a:sym typeface="Spectral"/>
              </a:rPr>
              <a:t>Responses</a:t>
            </a:r>
            <a:r>
              <a:rPr lang="en-GB" sz="3000" b="1">
                <a:latin typeface="Spectral"/>
                <a:ea typeface="Spectral"/>
                <a:cs typeface="Spectral"/>
                <a:sym typeface="Spectral"/>
              </a:rPr>
              <a:t> </a:t>
            </a:r>
            <a:endParaRPr sz="3000" b="1">
              <a:latin typeface="Spectral"/>
              <a:ea typeface="Spectral"/>
              <a:cs typeface="Spectral"/>
              <a:sym typeface="Spectral"/>
            </a:endParaRPr>
          </a:p>
        </p:txBody>
      </p:sp>
      <p:sp>
        <p:nvSpPr>
          <p:cNvPr id="259" name="Google Shape;259;p41"/>
          <p:cNvSpPr/>
          <p:nvPr/>
        </p:nvSpPr>
        <p:spPr>
          <a:xfrm>
            <a:off x="4205900" y="2209225"/>
            <a:ext cx="1287900" cy="8853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900" b="1">
                <a:latin typeface="Spectral"/>
                <a:ea typeface="Spectral"/>
                <a:cs typeface="Spectral"/>
                <a:sym typeface="Spectral"/>
              </a:rPr>
              <a:t>5%</a:t>
            </a:r>
            <a:endParaRPr sz="2900" b="1">
              <a:latin typeface="Spectral"/>
              <a:ea typeface="Spectral"/>
              <a:cs typeface="Spectral"/>
              <a:sym typeface="Spectral"/>
            </a:endParaRPr>
          </a:p>
          <a:p>
            <a:pPr marL="0" lvl="0" indent="0" algn="ctr" rtl="0">
              <a:spcBef>
                <a:spcPts val="0"/>
              </a:spcBef>
              <a:spcAft>
                <a:spcPts val="0"/>
              </a:spcAft>
              <a:buNone/>
            </a:pPr>
            <a:r>
              <a:rPr lang="en-GB" sz="1000" b="1">
                <a:latin typeface="Spectral"/>
                <a:ea typeface="Spectral"/>
                <a:cs typeface="Spectral"/>
                <a:sym typeface="Spectral"/>
              </a:rPr>
              <a:t>Response rate</a:t>
            </a:r>
            <a:endParaRPr sz="1000" b="1">
              <a:latin typeface="Spectral"/>
              <a:ea typeface="Spectral"/>
              <a:cs typeface="Spectral"/>
              <a:sym typeface="Spectral"/>
            </a:endParaRPr>
          </a:p>
        </p:txBody>
      </p:sp>
      <p:sp>
        <p:nvSpPr>
          <p:cNvPr id="260" name="Google Shape;260;p41"/>
          <p:cNvSpPr/>
          <p:nvPr/>
        </p:nvSpPr>
        <p:spPr>
          <a:xfrm>
            <a:off x="459625" y="2220175"/>
            <a:ext cx="2178000" cy="22740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400" b="1">
                <a:latin typeface="Spectral"/>
                <a:ea typeface="Spectral"/>
                <a:cs typeface="Spectral"/>
                <a:sym typeface="Spectral"/>
              </a:rPr>
              <a:t>15,000 </a:t>
            </a:r>
            <a:endParaRPr sz="1100" b="1">
              <a:latin typeface="Spectral"/>
              <a:ea typeface="Spectral"/>
              <a:cs typeface="Spectral"/>
              <a:sym typeface="Spectral"/>
            </a:endParaRPr>
          </a:p>
          <a:p>
            <a:pPr marL="0" lvl="0" indent="0" algn="ctr" rtl="0">
              <a:spcBef>
                <a:spcPts val="0"/>
              </a:spcBef>
              <a:spcAft>
                <a:spcPts val="0"/>
              </a:spcAft>
              <a:buNone/>
            </a:pPr>
            <a:endParaRPr sz="1500" b="1">
              <a:latin typeface="Spectral"/>
              <a:ea typeface="Spectral"/>
              <a:cs typeface="Spectral"/>
              <a:sym typeface="Spectral"/>
            </a:endParaRPr>
          </a:p>
          <a:p>
            <a:pPr marL="0" lvl="0" indent="0" algn="ctr" rtl="0">
              <a:spcBef>
                <a:spcPts val="0"/>
              </a:spcBef>
              <a:spcAft>
                <a:spcPts val="0"/>
              </a:spcAft>
              <a:buNone/>
            </a:pPr>
            <a:r>
              <a:rPr lang="en-GB" sz="1500" b="1">
                <a:latin typeface="Spectral"/>
                <a:ea typeface="Spectral"/>
                <a:cs typeface="Spectral"/>
                <a:sym typeface="Spectral"/>
              </a:rPr>
              <a:t>Selection criteria</a:t>
            </a:r>
            <a:r>
              <a:rPr lang="en-GB" sz="1500">
                <a:latin typeface="Spectral"/>
                <a:ea typeface="Spectral"/>
                <a:cs typeface="Spectral"/>
                <a:sym typeface="Spectral"/>
              </a:rPr>
              <a:t>:</a:t>
            </a: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Registered in AUS</a:t>
            </a: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Aged 18 +</a:t>
            </a: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Finished parkrun in the last 12 months at named events</a:t>
            </a:r>
            <a:endParaRPr sz="1100" b="1">
              <a:latin typeface="Spectral"/>
              <a:ea typeface="Spectral"/>
              <a:cs typeface="Spectral"/>
              <a:sym typeface="Spectral"/>
            </a:endParaRPr>
          </a:p>
          <a:p>
            <a:pPr marL="0" lvl="0" indent="0" algn="ctr" rtl="0">
              <a:spcBef>
                <a:spcPts val="0"/>
              </a:spcBef>
              <a:spcAft>
                <a:spcPts val="0"/>
              </a:spcAft>
              <a:buNone/>
            </a:pPr>
            <a:endParaRPr sz="1100" b="1">
              <a:latin typeface="Spectral"/>
              <a:ea typeface="Spectral"/>
              <a:cs typeface="Spectral"/>
              <a:sym typeface="Spectr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2"/>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The sample</a:t>
            </a:r>
            <a:endParaRPr/>
          </a:p>
        </p:txBody>
      </p:sp>
      <p:sp>
        <p:nvSpPr>
          <p:cNvPr id="266" name="Google Shape;266;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1000"/>
              </a:spcAft>
              <a:buNone/>
            </a:pPr>
            <a:endParaRPr/>
          </a:p>
        </p:txBody>
      </p:sp>
      <p:sp>
        <p:nvSpPr>
          <p:cNvPr id="267" name="Google Shape;267;p42"/>
          <p:cNvSpPr/>
          <p:nvPr/>
        </p:nvSpPr>
        <p:spPr>
          <a:xfrm>
            <a:off x="348125" y="1017600"/>
            <a:ext cx="2287200" cy="17487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6000" b="1">
                <a:latin typeface="Spectral"/>
                <a:ea typeface="Spectral"/>
                <a:cs typeface="Spectral"/>
                <a:sym typeface="Spectral"/>
              </a:rPr>
              <a:t>439</a:t>
            </a:r>
            <a:endParaRPr sz="4100" b="1">
              <a:latin typeface="Spectral"/>
              <a:ea typeface="Spectral"/>
              <a:cs typeface="Spectral"/>
              <a:sym typeface="Spectral"/>
            </a:endParaRPr>
          </a:p>
          <a:p>
            <a:pPr marL="0" lvl="0" indent="0" algn="ctr" rtl="0">
              <a:spcBef>
                <a:spcPts val="0"/>
              </a:spcBef>
              <a:spcAft>
                <a:spcPts val="0"/>
              </a:spcAft>
              <a:buNone/>
            </a:pPr>
            <a:r>
              <a:rPr lang="en-GB" b="1">
                <a:latin typeface="Spectral"/>
                <a:ea typeface="Spectral"/>
                <a:cs typeface="Spectral"/>
                <a:sym typeface="Spectral"/>
              </a:rPr>
              <a:t>Responses</a:t>
            </a:r>
            <a:r>
              <a:rPr lang="en-GB" sz="2300" b="1">
                <a:latin typeface="Spectral"/>
                <a:ea typeface="Spectral"/>
                <a:cs typeface="Spectral"/>
                <a:sym typeface="Spectral"/>
              </a:rPr>
              <a:t> </a:t>
            </a:r>
            <a:endParaRPr sz="2300" b="1">
              <a:latin typeface="Spectral"/>
              <a:ea typeface="Spectral"/>
              <a:cs typeface="Spectral"/>
              <a:sym typeface="Spectral"/>
            </a:endParaRPr>
          </a:p>
        </p:txBody>
      </p:sp>
      <p:sp>
        <p:nvSpPr>
          <p:cNvPr id="268" name="Google Shape;268;p42"/>
          <p:cNvSpPr/>
          <p:nvPr/>
        </p:nvSpPr>
        <p:spPr>
          <a:xfrm>
            <a:off x="2844225" y="1306400"/>
            <a:ext cx="5673300" cy="33072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600" b="1">
                <a:latin typeface="Spectral"/>
                <a:ea typeface="Spectral"/>
                <a:cs typeface="Spectral"/>
                <a:sym typeface="Spectral"/>
              </a:rPr>
              <a:t>Characteristics</a:t>
            </a:r>
            <a:endParaRPr sz="2600" b="1">
              <a:latin typeface="Spectral"/>
              <a:ea typeface="Spectral"/>
              <a:cs typeface="Spectral"/>
              <a:sym typeface="Spectral"/>
            </a:endParaRPr>
          </a:p>
          <a:p>
            <a:pPr marL="0" lvl="0" indent="0" algn="ctr" rtl="0">
              <a:spcBef>
                <a:spcPts val="0"/>
              </a:spcBef>
              <a:spcAft>
                <a:spcPts val="0"/>
              </a:spcAft>
              <a:buNone/>
            </a:pPr>
            <a:endParaRPr sz="1100" b="1">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80% of women were over 45 years old</a:t>
            </a:r>
            <a:endParaRPr sz="1500">
              <a:latin typeface="Spectral"/>
              <a:ea typeface="Spectral"/>
              <a:cs typeface="Spectral"/>
              <a:sym typeface="Spectral"/>
            </a:endParaRPr>
          </a:p>
          <a:p>
            <a:pPr marL="0" lvl="0" indent="0" algn="ctr" rtl="0">
              <a:spcBef>
                <a:spcPts val="0"/>
              </a:spcBef>
              <a:spcAft>
                <a:spcPts val="0"/>
              </a:spcAft>
              <a:buNone/>
            </a:pP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69% had finished over 50 parkruns as a runner/walker</a:t>
            </a:r>
            <a:endParaRPr sz="1500">
              <a:latin typeface="Spectral"/>
              <a:ea typeface="Spectral"/>
              <a:cs typeface="Spectral"/>
              <a:sym typeface="Spectral"/>
            </a:endParaRPr>
          </a:p>
          <a:p>
            <a:pPr marL="0" lvl="0" indent="0" algn="ctr" rtl="0">
              <a:spcBef>
                <a:spcPts val="0"/>
              </a:spcBef>
              <a:spcAft>
                <a:spcPts val="0"/>
              </a:spcAft>
              <a:buNone/>
            </a:pP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23% had volunteered over 50 times </a:t>
            </a:r>
            <a:endParaRPr sz="1500">
              <a:latin typeface="Spectral"/>
              <a:ea typeface="Spectral"/>
              <a:cs typeface="Spectral"/>
              <a:sym typeface="Spectral"/>
            </a:endParaRPr>
          </a:p>
          <a:p>
            <a:pPr marL="0" lvl="0" indent="0" algn="ctr" rtl="0">
              <a:spcBef>
                <a:spcPts val="0"/>
              </a:spcBef>
              <a:spcAft>
                <a:spcPts val="0"/>
              </a:spcAft>
              <a:buNone/>
            </a:pP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1% Aboriginal, 0% Torres Strait Islander</a:t>
            </a:r>
            <a:endParaRPr sz="1500">
              <a:latin typeface="Spectral"/>
              <a:ea typeface="Spectral"/>
              <a:cs typeface="Spectral"/>
              <a:sym typeface="Spectral"/>
            </a:endParaRPr>
          </a:p>
          <a:p>
            <a:pPr marL="0" lvl="0" indent="0" algn="ctr" rtl="0">
              <a:spcBef>
                <a:spcPts val="0"/>
              </a:spcBef>
              <a:spcAft>
                <a:spcPts val="0"/>
              </a:spcAft>
              <a:buNone/>
            </a:pPr>
            <a:endParaRPr sz="1500">
              <a:latin typeface="Spectral"/>
              <a:ea typeface="Spectral"/>
              <a:cs typeface="Spectral"/>
              <a:sym typeface="Spectral"/>
            </a:endParaRPr>
          </a:p>
          <a:p>
            <a:pPr marL="0" lvl="0" indent="0" algn="ctr" rtl="0">
              <a:spcBef>
                <a:spcPts val="0"/>
              </a:spcBef>
              <a:spcAft>
                <a:spcPts val="0"/>
              </a:spcAft>
              <a:buNone/>
            </a:pPr>
            <a:r>
              <a:rPr lang="en-GB" sz="1500">
                <a:latin typeface="Spectral"/>
                <a:ea typeface="Spectral"/>
                <a:cs typeface="Spectral"/>
                <a:sym typeface="Spectral"/>
              </a:rPr>
              <a:t>21% had physical or mental health conditions or illnesses</a:t>
            </a:r>
            <a:endParaRPr sz="1500">
              <a:latin typeface="Spectral"/>
              <a:ea typeface="Spectral"/>
              <a:cs typeface="Spectral"/>
              <a:sym typeface="Spectr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3"/>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Headline findings</a:t>
            </a:r>
            <a:endParaRPr/>
          </a:p>
        </p:txBody>
      </p:sp>
      <p:sp>
        <p:nvSpPr>
          <p:cNvPr id="274" name="Google Shape;274;p43"/>
          <p:cNvSpPr txBox="1">
            <a:spLocks noGrp="1"/>
          </p:cNvSpPr>
          <p:nvPr>
            <p:ph type="body" idx="4294967295"/>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4"/>
          <p:cNvSpPr txBox="1">
            <a:spLocks noGrp="1"/>
          </p:cNvSpPr>
          <p:nvPr>
            <p:ph type="title"/>
          </p:nvPr>
        </p:nvSpPr>
        <p:spPr>
          <a:xfrm>
            <a:off x="-2358332" y="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69% </a:t>
            </a:r>
            <a:endParaRPr/>
          </a:p>
        </p:txBody>
      </p:sp>
      <p:sp>
        <p:nvSpPr>
          <p:cNvPr id="280" name="Google Shape;280;p44"/>
          <p:cNvSpPr txBox="1">
            <a:spLocks noGrp="1"/>
          </p:cNvSpPr>
          <p:nvPr>
            <p:ph type="body" idx="1"/>
          </p:nvPr>
        </p:nvSpPr>
        <p:spPr>
          <a:xfrm>
            <a:off x="317222" y="1605600"/>
            <a:ext cx="5180400" cy="1300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en-GB"/>
              <a:t>of women surveyed only run in </a:t>
            </a:r>
            <a:r>
              <a:rPr lang="en-GB" b="1"/>
              <a:t>daylight hours</a:t>
            </a:r>
            <a:endParaRPr b="1"/>
          </a:p>
        </p:txBody>
      </p:sp>
      <p:sp>
        <p:nvSpPr>
          <p:cNvPr id="281" name="Google Shape;281;p44"/>
          <p:cNvSpPr txBox="1">
            <a:spLocks noGrp="1"/>
          </p:cNvSpPr>
          <p:nvPr>
            <p:ph type="title"/>
          </p:nvPr>
        </p:nvSpPr>
        <p:spPr>
          <a:xfrm>
            <a:off x="2673275" y="2237225"/>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61% </a:t>
            </a:r>
            <a:endParaRPr/>
          </a:p>
        </p:txBody>
      </p:sp>
      <p:sp>
        <p:nvSpPr>
          <p:cNvPr id="282" name="Google Shape;282;p44"/>
          <p:cNvSpPr txBox="1">
            <a:spLocks noGrp="1"/>
          </p:cNvSpPr>
          <p:nvPr>
            <p:ph type="body" idx="1"/>
          </p:nvPr>
        </p:nvSpPr>
        <p:spPr>
          <a:xfrm>
            <a:off x="3233851" y="3791500"/>
            <a:ext cx="5085000" cy="1300800"/>
          </a:xfrm>
          <a:prstGeom prst="rect">
            <a:avLst/>
          </a:prstGeom>
        </p:spPr>
        <p:txBody>
          <a:bodyPr spcFirstLastPara="1" wrap="square" lIns="91425" tIns="91425" rIns="91425" bIns="91425" anchor="t" anchorCtr="0">
            <a:normAutofit/>
          </a:bodyPr>
          <a:lstStyle/>
          <a:p>
            <a:pPr marL="0" lvl="0" indent="0" algn="r" rtl="0">
              <a:spcBef>
                <a:spcPts val="0"/>
              </a:spcBef>
              <a:spcAft>
                <a:spcPts val="1000"/>
              </a:spcAft>
              <a:buNone/>
            </a:pPr>
            <a:r>
              <a:rPr lang="en-GB"/>
              <a:t>of women surveyed said they </a:t>
            </a:r>
            <a:r>
              <a:rPr lang="en-GB" b="1"/>
              <a:t>avoid running when it’s dark</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5"/>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…due to personal safety and visibility</a:t>
            </a:r>
            <a:endParaRPr sz="3230"/>
          </a:p>
        </p:txBody>
      </p:sp>
      <p:sp>
        <p:nvSpPr>
          <p:cNvPr id="288" name="Google Shape;288;p45"/>
          <p:cNvSpPr txBox="1">
            <a:spLocks noGrp="1"/>
          </p:cNvSpPr>
          <p:nvPr>
            <p:ph type="body" idx="1"/>
          </p:nvPr>
        </p:nvSpPr>
        <p:spPr>
          <a:xfrm>
            <a:off x="311700" y="1505325"/>
            <a:ext cx="3999900" cy="3063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73% of those saying they only ran in daylight said this was because of </a:t>
            </a:r>
            <a:r>
              <a:rPr lang="en-GB" b="1"/>
              <a:t>personal safety</a:t>
            </a:r>
            <a:endParaRPr b="1"/>
          </a:p>
          <a:p>
            <a:pPr marL="0" lvl="0" indent="0" algn="l" rtl="0">
              <a:spcBef>
                <a:spcPts val="1200"/>
              </a:spcBef>
              <a:spcAft>
                <a:spcPts val="1200"/>
              </a:spcAft>
              <a:buNone/>
            </a:pPr>
            <a:r>
              <a:rPr lang="en-GB"/>
              <a:t>64% said it was because of </a:t>
            </a:r>
            <a:r>
              <a:rPr lang="en-GB" b="1"/>
              <a:t>visibility</a:t>
            </a:r>
            <a:r>
              <a:rPr lang="en-GB"/>
              <a:t> </a:t>
            </a:r>
            <a:endParaRPr/>
          </a:p>
        </p:txBody>
      </p:sp>
      <p:sp>
        <p:nvSpPr>
          <p:cNvPr id="289" name="Google Shape;289;p45"/>
          <p:cNvSpPr txBox="1">
            <a:spLocks noGrp="1"/>
          </p:cNvSpPr>
          <p:nvPr>
            <p:ph type="subTitle" idx="3"/>
          </p:nvPr>
        </p:nvSpPr>
        <p:spPr>
          <a:xfrm>
            <a:off x="311700" y="1152475"/>
            <a:ext cx="3999900" cy="585000"/>
          </a:xfrm>
          <a:prstGeom prst="rect">
            <a:avLst/>
          </a:prstGeom>
        </p:spPr>
        <p:txBody>
          <a:bodyPr spcFirstLastPara="1" wrap="square" lIns="91425" tIns="91425" rIns="91425" bIns="91425" anchor="ctr" anchorCtr="0">
            <a:normAutofit fontScale="77500"/>
          </a:bodyPr>
          <a:lstStyle/>
          <a:p>
            <a:pPr marL="0" lvl="0" indent="0" algn="l" rtl="0">
              <a:spcBef>
                <a:spcPts val="0"/>
              </a:spcBef>
              <a:spcAft>
                <a:spcPts val="0"/>
              </a:spcAft>
              <a:buNone/>
            </a:pPr>
            <a:r>
              <a:rPr lang="en-GB"/>
              <a:t>Why do you run at that time of day?</a:t>
            </a:r>
            <a:endParaRPr/>
          </a:p>
        </p:txBody>
      </p:sp>
      <p:pic>
        <p:nvPicPr>
          <p:cNvPr id="290" name="Google Shape;290;p45" title="Chart"/>
          <p:cNvPicPr preferRelativeResize="0"/>
          <p:nvPr/>
        </p:nvPicPr>
        <p:blipFill>
          <a:blip r:embed="rId3">
            <a:alphaModFix/>
          </a:blip>
          <a:stretch>
            <a:fillRect/>
          </a:stretch>
        </p:blipFill>
        <p:spPr>
          <a:xfrm>
            <a:off x="4464000" y="1170000"/>
            <a:ext cx="4527600" cy="27995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6"/>
          <p:cNvSpPr txBox="1">
            <a:spLocks noGrp="1"/>
          </p:cNvSpPr>
          <p:nvPr>
            <p:ph type="title"/>
          </p:nvPr>
        </p:nvSpPr>
        <p:spPr>
          <a:xfrm>
            <a:off x="311700" y="56624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95% </a:t>
            </a:r>
            <a:endParaRPr/>
          </a:p>
        </p:txBody>
      </p:sp>
      <p:sp>
        <p:nvSpPr>
          <p:cNvPr id="296" name="Google Shape;296;p46"/>
          <p:cNvSpPr txBox="1">
            <a:spLocks noGrp="1"/>
          </p:cNvSpPr>
          <p:nvPr>
            <p:ph type="body" idx="1"/>
          </p:nvPr>
        </p:nvSpPr>
        <p:spPr>
          <a:xfrm>
            <a:off x="311700" y="2451375"/>
            <a:ext cx="8520600" cy="2001600"/>
          </a:xfrm>
          <a:prstGeom prst="rect">
            <a:avLst/>
          </a:prstGeom>
        </p:spPr>
        <p:txBody>
          <a:bodyPr spcFirstLastPara="1" wrap="square" lIns="91425" tIns="91425" rIns="91425" bIns="91425" anchor="t" anchorCtr="0">
            <a:normAutofit fontScale="55000" lnSpcReduction="10000"/>
          </a:bodyPr>
          <a:lstStyle/>
          <a:p>
            <a:pPr marL="0" lvl="0" indent="0" algn="ctr" rtl="0">
              <a:spcBef>
                <a:spcPts val="0"/>
              </a:spcBef>
              <a:spcAft>
                <a:spcPts val="0"/>
              </a:spcAft>
              <a:buNone/>
            </a:pPr>
            <a:r>
              <a:rPr lang="en-GB" sz="4092"/>
              <a:t>of women surveyed said </a:t>
            </a:r>
            <a:r>
              <a:rPr lang="en-GB" sz="4092" b="1"/>
              <a:t>safety is a reason they do not run in the dark</a:t>
            </a:r>
            <a:endParaRPr sz="4092" b="1"/>
          </a:p>
          <a:p>
            <a:pPr marL="0" lvl="0" indent="0" algn="ctr" rtl="0">
              <a:spcBef>
                <a:spcPts val="1000"/>
              </a:spcBef>
              <a:spcAft>
                <a:spcPts val="0"/>
              </a:spcAft>
              <a:buNone/>
            </a:pPr>
            <a:r>
              <a:rPr lang="en-GB" b="1"/>
              <a:t>Of which 65% said safety is a </a:t>
            </a:r>
            <a:r>
              <a:rPr lang="en-GB" b="1" i="1"/>
              <a:t>major reason</a:t>
            </a:r>
            <a:endParaRPr b="1" i="1"/>
          </a:p>
          <a:p>
            <a:pPr marL="0" lvl="0" indent="0" algn="ctr" rtl="0">
              <a:spcBef>
                <a:spcPts val="1000"/>
              </a:spcBef>
              <a:spcAft>
                <a:spcPts val="0"/>
              </a:spcAft>
              <a:buNone/>
            </a:pPr>
            <a:r>
              <a:rPr lang="en-GB" b="1"/>
              <a:t>30% said safety is </a:t>
            </a:r>
            <a:r>
              <a:rPr lang="en-GB" b="1" i="1"/>
              <a:t>something of a reason</a:t>
            </a:r>
            <a:endParaRPr b="1" i="1"/>
          </a:p>
          <a:p>
            <a:pPr marL="0" lvl="0" indent="0" algn="ctr" rtl="0">
              <a:spcBef>
                <a:spcPts val="1000"/>
              </a:spcBef>
              <a:spcAft>
                <a:spcPts val="1000"/>
              </a:spcAft>
              <a:buNone/>
            </a:pPr>
            <a:r>
              <a:rPr lang="en-GB" sz="3184" b="1"/>
              <a:t>Only 5% said safety is </a:t>
            </a:r>
            <a:r>
              <a:rPr lang="en-GB" sz="3184" b="1" i="1"/>
              <a:t>not</a:t>
            </a:r>
            <a:r>
              <a:rPr lang="en-GB" sz="3184" b="1"/>
              <a:t> a reason to run in the dark</a:t>
            </a:r>
            <a:endParaRPr sz="3184"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7"/>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90% of women surveyed feel safe running alone in their neighbourhood during daylight hours…</a:t>
            </a:r>
            <a:endParaRPr sz="3230"/>
          </a:p>
        </p:txBody>
      </p:sp>
      <p:sp>
        <p:nvSpPr>
          <p:cNvPr id="302" name="Google Shape;302;p47"/>
          <p:cNvSpPr txBox="1">
            <a:spLocks noGrp="1"/>
          </p:cNvSpPr>
          <p:nvPr>
            <p:ph type="body" idx="1"/>
          </p:nvPr>
        </p:nvSpPr>
        <p:spPr>
          <a:xfrm>
            <a:off x="2582700" y="1884700"/>
            <a:ext cx="6208800" cy="3063600"/>
          </a:xfrm>
          <a:prstGeom prst="rect">
            <a:avLst/>
          </a:prstGeom>
        </p:spPr>
        <p:txBody>
          <a:bodyPr spcFirstLastPara="1" wrap="square" lIns="91425" tIns="91425" rIns="91425" bIns="91425" anchor="t" anchorCtr="0">
            <a:normAutofit/>
          </a:bodyPr>
          <a:lstStyle/>
          <a:p>
            <a:pPr marL="0" lvl="0" indent="0" algn="r" rtl="0">
              <a:spcBef>
                <a:spcPts val="0"/>
              </a:spcBef>
              <a:spcAft>
                <a:spcPts val="1200"/>
              </a:spcAft>
              <a:buNone/>
            </a:pPr>
            <a:r>
              <a:rPr lang="en-GB" sz="3000"/>
              <a:t>…while </a:t>
            </a:r>
            <a:r>
              <a:rPr lang="en-GB" sz="3000" b="1"/>
              <a:t>48% </a:t>
            </a:r>
            <a:r>
              <a:rPr lang="en-GB" sz="3000"/>
              <a:t>say they feel safe running alone in their neighbourhood when it is dark. </a:t>
            </a:r>
            <a:endParaRPr sz="35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8"/>
          <p:cNvSpPr txBox="1">
            <a:spLocks noGrp="1"/>
          </p:cNvSpPr>
          <p:nvPr>
            <p:ph type="title"/>
          </p:nvPr>
        </p:nvSpPr>
        <p:spPr>
          <a:xfrm>
            <a:off x="311700" y="56624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62% </a:t>
            </a:r>
            <a:endParaRPr/>
          </a:p>
        </p:txBody>
      </p:sp>
      <p:sp>
        <p:nvSpPr>
          <p:cNvPr id="308" name="Google Shape;308;p48"/>
          <p:cNvSpPr txBox="1">
            <a:spLocks noGrp="1"/>
          </p:cNvSpPr>
          <p:nvPr>
            <p:ph type="body" idx="1"/>
          </p:nvPr>
        </p:nvSpPr>
        <p:spPr>
          <a:xfrm>
            <a:off x="311700" y="2451375"/>
            <a:ext cx="8520600" cy="2001600"/>
          </a:xfrm>
          <a:prstGeom prst="rect">
            <a:avLst/>
          </a:prstGeom>
        </p:spPr>
        <p:txBody>
          <a:bodyPr spcFirstLastPara="1" wrap="square" lIns="91425" tIns="91425" rIns="91425" bIns="91425" anchor="t" anchorCtr="0">
            <a:normAutofit fontScale="47500" lnSpcReduction="20000"/>
          </a:bodyPr>
          <a:lstStyle/>
          <a:p>
            <a:pPr marL="0" lvl="0" indent="0" algn="ctr" rtl="0">
              <a:spcBef>
                <a:spcPts val="0"/>
              </a:spcBef>
              <a:spcAft>
                <a:spcPts val="0"/>
              </a:spcAft>
              <a:buNone/>
            </a:pPr>
            <a:r>
              <a:rPr lang="en-GB" sz="4092"/>
              <a:t>of women surveyed said </a:t>
            </a:r>
            <a:r>
              <a:rPr lang="en-GB" sz="4092" b="1"/>
              <a:t>they have felt scared running alone in their neighbourhood</a:t>
            </a:r>
            <a:endParaRPr sz="4092" b="1"/>
          </a:p>
          <a:p>
            <a:pPr marL="0" lvl="0" indent="0" algn="ctr" rtl="0">
              <a:spcBef>
                <a:spcPts val="1000"/>
              </a:spcBef>
              <a:spcAft>
                <a:spcPts val="0"/>
              </a:spcAft>
              <a:buNone/>
            </a:pPr>
            <a:r>
              <a:rPr lang="en-GB" b="1"/>
              <a:t>Of which 59% said they </a:t>
            </a:r>
            <a:r>
              <a:rPr lang="en-GB" b="1" i="1"/>
              <a:t>sometimes</a:t>
            </a:r>
            <a:r>
              <a:rPr lang="en-GB" b="1"/>
              <a:t> feel scared</a:t>
            </a:r>
            <a:endParaRPr b="1"/>
          </a:p>
          <a:p>
            <a:pPr marL="0" lvl="0" indent="0" algn="ctr" rtl="0">
              <a:spcBef>
                <a:spcPts val="1000"/>
              </a:spcBef>
              <a:spcAft>
                <a:spcPts val="0"/>
              </a:spcAft>
              <a:buNone/>
            </a:pPr>
            <a:r>
              <a:rPr lang="en-GB" b="1"/>
              <a:t>2% said they feel scared </a:t>
            </a:r>
            <a:r>
              <a:rPr lang="en-GB" b="1" i="1"/>
              <a:t>most of the time</a:t>
            </a:r>
            <a:endParaRPr b="1" i="1"/>
          </a:p>
          <a:p>
            <a:pPr marL="0" lvl="0" indent="0" algn="ctr" rtl="0">
              <a:spcBef>
                <a:spcPts val="1000"/>
              </a:spcBef>
              <a:spcAft>
                <a:spcPts val="0"/>
              </a:spcAft>
              <a:buNone/>
            </a:pPr>
            <a:r>
              <a:rPr lang="en-GB" b="1"/>
              <a:t>1% said they </a:t>
            </a:r>
            <a:r>
              <a:rPr lang="en-GB" b="1" i="1"/>
              <a:t>always</a:t>
            </a:r>
            <a:r>
              <a:rPr lang="en-GB" b="1"/>
              <a:t> feel scared</a:t>
            </a:r>
            <a:endParaRPr b="1"/>
          </a:p>
          <a:p>
            <a:pPr marL="0" lvl="0" indent="0" algn="ctr" rtl="0">
              <a:spcBef>
                <a:spcPts val="1000"/>
              </a:spcBef>
              <a:spcAft>
                <a:spcPts val="1000"/>
              </a:spcAft>
              <a:buNone/>
            </a:pPr>
            <a:r>
              <a:rPr lang="en-GB" sz="3184" b="1"/>
              <a:t>34% say they never feel scared when running alone in their neighbourhood</a:t>
            </a:r>
            <a:endParaRPr sz="3184"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9"/>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Safety concerns cover a mixture of physical safety threats, environmental risks and harassment</a:t>
            </a:r>
            <a:endParaRPr sz="3230"/>
          </a:p>
        </p:txBody>
      </p:sp>
      <p:sp>
        <p:nvSpPr>
          <p:cNvPr id="314" name="Google Shape;314;p49"/>
          <p:cNvSpPr txBox="1">
            <a:spLocks noGrp="1"/>
          </p:cNvSpPr>
          <p:nvPr>
            <p:ph type="body" idx="1"/>
          </p:nvPr>
        </p:nvSpPr>
        <p:spPr>
          <a:xfrm>
            <a:off x="311700" y="1505325"/>
            <a:ext cx="3999900" cy="3063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1200"/>
              </a:spcAft>
              <a:buNone/>
            </a:pPr>
            <a:endParaRPr/>
          </a:p>
        </p:txBody>
      </p:sp>
      <p:pic>
        <p:nvPicPr>
          <p:cNvPr id="315" name="Google Shape;315;p49" title="Points scored"/>
          <p:cNvPicPr preferRelativeResize="0"/>
          <p:nvPr/>
        </p:nvPicPr>
        <p:blipFill>
          <a:blip r:embed="rId3">
            <a:alphaModFix/>
          </a:blip>
          <a:stretch>
            <a:fillRect/>
          </a:stretch>
        </p:blipFill>
        <p:spPr>
          <a:xfrm>
            <a:off x="431721" y="1549225"/>
            <a:ext cx="5559303" cy="3178075"/>
          </a:xfrm>
          <a:prstGeom prst="rect">
            <a:avLst/>
          </a:prstGeom>
          <a:noFill/>
          <a:ln>
            <a:noFill/>
          </a:ln>
        </p:spPr>
      </p:pic>
      <p:sp>
        <p:nvSpPr>
          <p:cNvPr id="316" name="Google Shape;316;p49"/>
          <p:cNvSpPr txBox="1">
            <a:spLocks noGrp="1"/>
          </p:cNvSpPr>
          <p:nvPr>
            <p:ph type="body" idx="1"/>
          </p:nvPr>
        </p:nvSpPr>
        <p:spPr>
          <a:xfrm>
            <a:off x="6354675" y="2254750"/>
            <a:ext cx="2668800" cy="3063600"/>
          </a:xfrm>
          <a:prstGeom prst="rect">
            <a:avLst/>
          </a:prstGeom>
        </p:spPr>
        <p:txBody>
          <a:bodyPr spcFirstLastPara="1" wrap="square" lIns="91425" tIns="91425" rIns="91425" bIns="91425" anchor="t" anchorCtr="0">
            <a:normAutofit/>
          </a:bodyPr>
          <a:lstStyle/>
          <a:p>
            <a:pPr marL="0" lvl="0" indent="0" algn="r" rtl="0">
              <a:spcBef>
                <a:spcPts val="0"/>
              </a:spcBef>
              <a:spcAft>
                <a:spcPts val="1200"/>
              </a:spcAft>
              <a:buSzPts val="1018"/>
              <a:buNone/>
            </a:pPr>
            <a:r>
              <a:rPr lang="en-GB" sz="2075"/>
              <a:t>Traffic, no footpaths, dogs and other wildlife (snakes, kangaroos) are also concerns for the women surveyed</a:t>
            </a:r>
            <a:endParaRPr sz="2538"/>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0"/>
          <p:cNvSpPr txBox="1">
            <a:spLocks noGrp="1"/>
          </p:cNvSpPr>
          <p:nvPr>
            <p:ph type="title"/>
          </p:nvPr>
        </p:nvSpPr>
        <p:spPr>
          <a:xfrm>
            <a:off x="311700" y="56624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73% </a:t>
            </a:r>
            <a:endParaRPr/>
          </a:p>
        </p:txBody>
      </p:sp>
      <p:sp>
        <p:nvSpPr>
          <p:cNvPr id="322" name="Google Shape;322;p50"/>
          <p:cNvSpPr txBox="1">
            <a:spLocks noGrp="1"/>
          </p:cNvSpPr>
          <p:nvPr>
            <p:ph type="body" idx="1"/>
          </p:nvPr>
        </p:nvSpPr>
        <p:spPr>
          <a:xfrm>
            <a:off x="311700" y="2451375"/>
            <a:ext cx="8520600" cy="2001600"/>
          </a:xfrm>
          <a:prstGeom prst="rect">
            <a:avLst/>
          </a:prstGeom>
        </p:spPr>
        <p:txBody>
          <a:bodyPr spcFirstLastPara="1" wrap="square" lIns="91425" tIns="91425" rIns="91425" bIns="91425" anchor="t" anchorCtr="0">
            <a:normAutofit fontScale="55000" lnSpcReduction="10000"/>
          </a:bodyPr>
          <a:lstStyle/>
          <a:p>
            <a:pPr marL="0" lvl="0" indent="0" algn="ctr" rtl="0">
              <a:spcBef>
                <a:spcPts val="0"/>
              </a:spcBef>
              <a:spcAft>
                <a:spcPts val="0"/>
              </a:spcAft>
              <a:buNone/>
            </a:pPr>
            <a:r>
              <a:rPr lang="en-GB" sz="4092"/>
              <a:t>of women surveyed said </a:t>
            </a:r>
            <a:r>
              <a:rPr lang="en-GB" sz="4092" b="1"/>
              <a:t>running in a group makes them feel safer</a:t>
            </a:r>
            <a:endParaRPr sz="4092" b="1"/>
          </a:p>
          <a:p>
            <a:pPr marL="0" lvl="0" indent="0" algn="ctr" rtl="0">
              <a:spcBef>
                <a:spcPts val="1000"/>
              </a:spcBef>
              <a:spcAft>
                <a:spcPts val="0"/>
              </a:spcAft>
              <a:buNone/>
            </a:pPr>
            <a:r>
              <a:rPr lang="en-GB" b="1"/>
              <a:t>Of which 62% said </a:t>
            </a:r>
            <a:r>
              <a:rPr lang="en-GB" b="1" i="1"/>
              <a:t>a lot safer</a:t>
            </a:r>
            <a:endParaRPr b="1" i="1"/>
          </a:p>
          <a:p>
            <a:pPr marL="0" lvl="0" indent="0" algn="ctr" rtl="0">
              <a:spcBef>
                <a:spcPts val="1000"/>
              </a:spcBef>
              <a:spcAft>
                <a:spcPts val="0"/>
              </a:spcAft>
              <a:buNone/>
            </a:pPr>
            <a:r>
              <a:rPr lang="en-GB" b="1"/>
              <a:t>11% said </a:t>
            </a:r>
            <a:r>
              <a:rPr lang="en-GB" b="1" i="1"/>
              <a:t>a little safer</a:t>
            </a:r>
            <a:endParaRPr b="1" i="1"/>
          </a:p>
          <a:p>
            <a:pPr marL="0" lvl="0" indent="0" algn="ctr" rtl="0">
              <a:spcBef>
                <a:spcPts val="1000"/>
              </a:spcBef>
              <a:spcAft>
                <a:spcPts val="1000"/>
              </a:spcAft>
              <a:buNone/>
            </a:pPr>
            <a:r>
              <a:rPr lang="en-GB" sz="3184" b="1"/>
              <a:t>7% said running in a group makes no difference to how safe they feel</a:t>
            </a:r>
            <a:endParaRPr sz="3184"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1"/>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63% of women surveyed said their family is concerned about their safety when they go running</a:t>
            </a:r>
            <a:endParaRPr sz="3230"/>
          </a:p>
        </p:txBody>
      </p:sp>
      <p:sp>
        <p:nvSpPr>
          <p:cNvPr id="328" name="Google Shape;328;p51"/>
          <p:cNvSpPr txBox="1">
            <a:spLocks noGrp="1"/>
          </p:cNvSpPr>
          <p:nvPr>
            <p:ph type="body" idx="1"/>
          </p:nvPr>
        </p:nvSpPr>
        <p:spPr>
          <a:xfrm>
            <a:off x="2582700" y="1884700"/>
            <a:ext cx="6208800" cy="3063600"/>
          </a:xfrm>
          <a:prstGeom prst="rect">
            <a:avLst/>
          </a:prstGeom>
        </p:spPr>
        <p:txBody>
          <a:bodyPr spcFirstLastPara="1" wrap="square" lIns="91425" tIns="91425" rIns="91425" bIns="91425" anchor="t" anchorCtr="0">
            <a:normAutofit/>
          </a:bodyPr>
          <a:lstStyle/>
          <a:p>
            <a:pPr marL="0" lvl="0" indent="0" algn="r" rtl="0">
              <a:spcBef>
                <a:spcPts val="0"/>
              </a:spcBef>
              <a:spcAft>
                <a:spcPts val="1200"/>
              </a:spcAft>
              <a:buNone/>
            </a:pPr>
            <a:r>
              <a:rPr lang="en-GB" sz="3000"/>
              <a:t>…with 31% saying their families are </a:t>
            </a:r>
            <a:r>
              <a:rPr lang="en-GB" sz="3000" i="1"/>
              <a:t>not at all concerned</a:t>
            </a:r>
            <a:r>
              <a:rPr lang="en-GB" sz="3000"/>
              <a:t> about their safety when running. </a:t>
            </a:r>
            <a:endParaRPr sz="35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2"/>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Women plan their runs around their safety concerns  </a:t>
            </a:r>
            <a:endParaRPr sz="3230"/>
          </a:p>
        </p:txBody>
      </p:sp>
      <p:pic>
        <p:nvPicPr>
          <p:cNvPr id="334" name="Google Shape;334;p52" title="Points scored"/>
          <p:cNvPicPr preferRelativeResize="0"/>
          <p:nvPr/>
        </p:nvPicPr>
        <p:blipFill>
          <a:blip r:embed="rId3">
            <a:alphaModFix/>
          </a:blip>
          <a:stretch>
            <a:fillRect/>
          </a:stretch>
        </p:blipFill>
        <p:spPr>
          <a:xfrm>
            <a:off x="2936412" y="1126575"/>
            <a:ext cx="5895876" cy="3640700"/>
          </a:xfrm>
          <a:prstGeom prst="rect">
            <a:avLst/>
          </a:prstGeom>
          <a:noFill/>
          <a:ln>
            <a:noFill/>
          </a:ln>
        </p:spPr>
      </p:pic>
      <p:sp>
        <p:nvSpPr>
          <p:cNvPr id="335" name="Google Shape;335;p52"/>
          <p:cNvSpPr txBox="1">
            <a:spLocks noGrp="1"/>
          </p:cNvSpPr>
          <p:nvPr>
            <p:ph type="body" idx="1"/>
          </p:nvPr>
        </p:nvSpPr>
        <p:spPr>
          <a:xfrm>
            <a:off x="267600" y="1126575"/>
            <a:ext cx="2668800" cy="30636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SzPct val="49036"/>
              <a:buNone/>
            </a:pPr>
            <a:r>
              <a:rPr lang="en-GB" sz="2075"/>
              <a:t>Much of the preparation involves:</a:t>
            </a:r>
            <a:endParaRPr sz="2075"/>
          </a:p>
          <a:p>
            <a:pPr marL="457200" lvl="0" indent="-330716" algn="l" rtl="0">
              <a:spcBef>
                <a:spcPts val="1200"/>
              </a:spcBef>
              <a:spcAft>
                <a:spcPts val="0"/>
              </a:spcAft>
              <a:buSzPct val="100000"/>
              <a:buChar char="●"/>
            </a:pPr>
            <a:r>
              <a:rPr lang="en-GB" sz="2075"/>
              <a:t>Letting people know when they leave/get back</a:t>
            </a:r>
            <a:endParaRPr sz="2075"/>
          </a:p>
          <a:p>
            <a:pPr marL="457200" lvl="0" indent="0" algn="l" rtl="0">
              <a:spcBef>
                <a:spcPts val="1200"/>
              </a:spcBef>
              <a:spcAft>
                <a:spcPts val="0"/>
              </a:spcAft>
              <a:buNone/>
            </a:pPr>
            <a:endParaRPr sz="2075"/>
          </a:p>
          <a:p>
            <a:pPr marL="457200" lvl="0" indent="-330716" algn="l" rtl="0">
              <a:spcBef>
                <a:spcPts val="1200"/>
              </a:spcBef>
              <a:spcAft>
                <a:spcPts val="0"/>
              </a:spcAft>
              <a:buSzPct val="100000"/>
              <a:buChar char="●"/>
            </a:pPr>
            <a:r>
              <a:rPr lang="en-GB" sz="2075"/>
              <a:t>Planning their route carefully to avoid certain areas and ensure it’s well lit</a:t>
            </a:r>
            <a:endParaRPr sz="2075"/>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3"/>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Women plan their runs around their safety concerns  </a:t>
            </a:r>
            <a:endParaRPr sz="3230"/>
          </a:p>
        </p:txBody>
      </p:sp>
      <p:pic>
        <p:nvPicPr>
          <p:cNvPr id="341" name="Google Shape;341;p53" title="Points scored"/>
          <p:cNvPicPr preferRelativeResize="0"/>
          <p:nvPr/>
        </p:nvPicPr>
        <p:blipFill rotWithShape="1">
          <a:blip r:embed="rId3">
            <a:alphaModFix/>
          </a:blip>
          <a:srcRect l="5014" t="66650" r="66402" b="26336"/>
          <a:stretch/>
        </p:blipFill>
        <p:spPr>
          <a:xfrm>
            <a:off x="466925" y="1366875"/>
            <a:ext cx="3290376" cy="498550"/>
          </a:xfrm>
          <a:prstGeom prst="rect">
            <a:avLst/>
          </a:prstGeom>
          <a:noFill/>
          <a:ln>
            <a:noFill/>
          </a:ln>
        </p:spPr>
      </p:pic>
      <p:sp>
        <p:nvSpPr>
          <p:cNvPr id="342" name="Google Shape;342;p53"/>
          <p:cNvSpPr txBox="1">
            <a:spLocks noGrp="1"/>
          </p:cNvSpPr>
          <p:nvPr>
            <p:ph type="body" idx="1"/>
          </p:nvPr>
        </p:nvSpPr>
        <p:spPr>
          <a:xfrm>
            <a:off x="3757300" y="1211075"/>
            <a:ext cx="4794900" cy="32466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SzPts val="1018"/>
              <a:buNone/>
            </a:pPr>
            <a:r>
              <a:rPr lang="en-GB" sz="2075"/>
              <a:t>Other things women do because of safety concerns:</a:t>
            </a:r>
            <a:endParaRPr sz="2075"/>
          </a:p>
          <a:p>
            <a:pPr marL="457200" lvl="0" indent="-360363" algn="l" rtl="0">
              <a:spcBef>
                <a:spcPts val="1200"/>
              </a:spcBef>
              <a:spcAft>
                <a:spcPts val="0"/>
              </a:spcAft>
              <a:buSzPts val="2075"/>
              <a:buChar char="●"/>
            </a:pPr>
            <a:r>
              <a:rPr lang="en-GB" sz="2075"/>
              <a:t>Take their dog</a:t>
            </a:r>
            <a:endParaRPr sz="2075"/>
          </a:p>
          <a:p>
            <a:pPr marL="457200" lvl="0" indent="-360363" algn="l" rtl="0">
              <a:spcBef>
                <a:spcPts val="0"/>
              </a:spcBef>
              <a:spcAft>
                <a:spcPts val="0"/>
              </a:spcAft>
              <a:buSzPts val="2075"/>
              <a:buChar char="●"/>
            </a:pPr>
            <a:r>
              <a:rPr lang="en-GB" sz="2075"/>
              <a:t>Only run at parkrun</a:t>
            </a:r>
            <a:endParaRPr sz="2075"/>
          </a:p>
          <a:p>
            <a:pPr marL="457200" lvl="0" indent="-360363" algn="l" rtl="0">
              <a:spcBef>
                <a:spcPts val="0"/>
              </a:spcBef>
              <a:spcAft>
                <a:spcPts val="0"/>
              </a:spcAft>
              <a:buSzPts val="2075"/>
              <a:buChar char="●"/>
            </a:pPr>
            <a:r>
              <a:rPr lang="en-GB" sz="2075"/>
              <a:t>Only plan runs in daylight </a:t>
            </a:r>
            <a:endParaRPr sz="2075"/>
          </a:p>
          <a:p>
            <a:pPr marL="457200" lvl="0" indent="-360363" algn="l" rtl="0">
              <a:spcBef>
                <a:spcPts val="0"/>
              </a:spcBef>
              <a:spcAft>
                <a:spcPts val="0"/>
              </a:spcAft>
              <a:buSzPts val="2075"/>
              <a:buChar char="●"/>
            </a:pPr>
            <a:r>
              <a:rPr lang="en-GB" sz="2075"/>
              <a:t>Keep distance from groups / men</a:t>
            </a:r>
            <a:endParaRPr sz="2075"/>
          </a:p>
          <a:p>
            <a:pPr marL="457200" lvl="0" indent="-360363" algn="l" rtl="0">
              <a:spcBef>
                <a:spcPts val="0"/>
              </a:spcBef>
              <a:spcAft>
                <a:spcPts val="0"/>
              </a:spcAft>
              <a:buSzPts val="2075"/>
              <a:buChar char="●"/>
            </a:pPr>
            <a:r>
              <a:rPr lang="en-GB" sz="2075"/>
              <a:t>Take phone</a:t>
            </a:r>
            <a:endParaRPr sz="2075"/>
          </a:p>
          <a:p>
            <a:pPr marL="457200" lvl="0" indent="-360363" algn="l" rtl="0">
              <a:spcBef>
                <a:spcPts val="0"/>
              </a:spcBef>
              <a:spcAft>
                <a:spcPts val="0"/>
              </a:spcAft>
              <a:buSzPts val="2075"/>
              <a:buChar char="●"/>
            </a:pPr>
            <a:r>
              <a:rPr lang="en-GB" sz="2075"/>
              <a:t>Avoid isolated areas</a:t>
            </a:r>
            <a:endParaRPr sz="2075"/>
          </a:p>
          <a:p>
            <a:pPr marL="457200" lvl="0" indent="-360363" algn="l" rtl="0">
              <a:spcBef>
                <a:spcPts val="0"/>
              </a:spcBef>
              <a:spcAft>
                <a:spcPts val="0"/>
              </a:spcAft>
              <a:buSzPts val="2075"/>
              <a:buChar char="●"/>
            </a:pPr>
            <a:r>
              <a:rPr lang="en-GB" sz="2075"/>
              <a:t>Avoid noise-cancelling headphones</a:t>
            </a:r>
            <a:endParaRPr sz="2075"/>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4"/>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Most will carry their phone. A few carry personal alarms/whistles   </a:t>
            </a:r>
            <a:endParaRPr sz="3230"/>
          </a:p>
        </p:txBody>
      </p:sp>
      <p:pic>
        <p:nvPicPr>
          <p:cNvPr id="348" name="Google Shape;348;p54" title="Chart"/>
          <p:cNvPicPr preferRelativeResize="0"/>
          <p:nvPr/>
        </p:nvPicPr>
        <p:blipFill>
          <a:blip r:embed="rId3">
            <a:alphaModFix/>
          </a:blip>
          <a:stretch>
            <a:fillRect/>
          </a:stretch>
        </p:blipFill>
        <p:spPr>
          <a:xfrm>
            <a:off x="416950" y="1161375"/>
            <a:ext cx="5799973" cy="3581000"/>
          </a:xfrm>
          <a:prstGeom prst="rect">
            <a:avLst/>
          </a:prstGeom>
          <a:noFill/>
          <a:ln>
            <a:noFill/>
          </a:ln>
        </p:spPr>
      </p:pic>
      <p:sp>
        <p:nvSpPr>
          <p:cNvPr id="349" name="Google Shape;349;p54"/>
          <p:cNvSpPr txBox="1">
            <a:spLocks noGrp="1"/>
          </p:cNvSpPr>
          <p:nvPr>
            <p:ph type="body" idx="1"/>
          </p:nvPr>
        </p:nvSpPr>
        <p:spPr>
          <a:xfrm>
            <a:off x="6343525" y="1818875"/>
            <a:ext cx="2668800" cy="3063600"/>
          </a:xfrm>
          <a:prstGeom prst="rect">
            <a:avLst/>
          </a:prstGeom>
        </p:spPr>
        <p:txBody>
          <a:bodyPr spcFirstLastPara="1" wrap="square" lIns="91425" tIns="91425" rIns="91425" bIns="91425" anchor="t" anchorCtr="0">
            <a:normAutofit/>
          </a:bodyPr>
          <a:lstStyle/>
          <a:p>
            <a:pPr marL="0" lvl="0" indent="0" algn="r" rtl="0">
              <a:spcBef>
                <a:spcPts val="0"/>
              </a:spcBef>
              <a:spcAft>
                <a:spcPts val="0"/>
              </a:spcAft>
              <a:buSzPts val="1018"/>
              <a:buNone/>
            </a:pPr>
            <a:r>
              <a:rPr lang="en-GB" sz="2075"/>
              <a:t>Women also take their dog, sports watch (emergency call) and ICE details. </a:t>
            </a:r>
            <a:r>
              <a:rPr lang="en-GB" sz="1275"/>
              <a:t>pocket knife (n=1)</a:t>
            </a:r>
            <a:endParaRPr sz="1275"/>
          </a:p>
          <a:p>
            <a:pPr marL="0" lvl="0" indent="0" algn="r" rtl="0">
              <a:spcBef>
                <a:spcPts val="1200"/>
              </a:spcBef>
              <a:spcAft>
                <a:spcPts val="0"/>
              </a:spcAft>
              <a:buSzPts val="1018"/>
              <a:buNone/>
            </a:pPr>
            <a:r>
              <a:rPr lang="en-GB" sz="1275"/>
              <a:t>vinegar spray (n=1)</a:t>
            </a:r>
            <a:endParaRPr sz="1275"/>
          </a:p>
          <a:p>
            <a:pPr marL="0" lvl="0" indent="0" algn="r" rtl="0">
              <a:spcBef>
                <a:spcPts val="1200"/>
              </a:spcBef>
              <a:spcAft>
                <a:spcPts val="1200"/>
              </a:spcAft>
              <a:buSzPts val="1018"/>
              <a:buNone/>
            </a:pPr>
            <a:r>
              <a:rPr lang="en-GB" sz="1275"/>
              <a:t>snake bandage (n=1)</a:t>
            </a:r>
            <a:endParaRPr sz="1275"/>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5"/>
          <p:cNvSpPr txBox="1">
            <a:spLocks noGrp="1"/>
          </p:cNvSpPr>
          <p:nvPr>
            <p:ph type="title"/>
          </p:nvPr>
        </p:nvSpPr>
        <p:spPr>
          <a:xfrm>
            <a:off x="311700" y="56624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96% </a:t>
            </a:r>
            <a:endParaRPr/>
          </a:p>
        </p:txBody>
      </p:sp>
      <p:sp>
        <p:nvSpPr>
          <p:cNvPr id="355" name="Google Shape;355;p55"/>
          <p:cNvSpPr txBox="1">
            <a:spLocks noGrp="1"/>
          </p:cNvSpPr>
          <p:nvPr>
            <p:ph type="body" idx="1"/>
          </p:nvPr>
        </p:nvSpPr>
        <p:spPr>
          <a:xfrm>
            <a:off x="311700" y="2451375"/>
            <a:ext cx="8520600" cy="20016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0"/>
              </a:spcAft>
              <a:buNone/>
            </a:pPr>
            <a:r>
              <a:rPr lang="en-GB" sz="4092"/>
              <a:t>of women surveyed said </a:t>
            </a:r>
            <a:r>
              <a:rPr lang="en-GB" sz="4092" b="1"/>
              <a:t>they feel safe when running at parkun</a:t>
            </a:r>
            <a:endParaRPr sz="4092" b="1"/>
          </a:p>
          <a:p>
            <a:pPr marL="0" lvl="0" indent="0" algn="ctr" rtl="0">
              <a:spcBef>
                <a:spcPts val="1000"/>
              </a:spcBef>
              <a:spcAft>
                <a:spcPts val="0"/>
              </a:spcAft>
              <a:buNone/>
            </a:pPr>
            <a:r>
              <a:rPr lang="en-GB" b="1"/>
              <a:t>Of which 90% said they feel </a:t>
            </a:r>
            <a:r>
              <a:rPr lang="en-GB" b="1" i="1"/>
              <a:t>very safe</a:t>
            </a:r>
            <a:endParaRPr b="1" i="1"/>
          </a:p>
          <a:p>
            <a:pPr marL="0" lvl="0" indent="0" algn="ctr" rtl="0">
              <a:spcBef>
                <a:spcPts val="1000"/>
              </a:spcBef>
              <a:spcAft>
                <a:spcPts val="0"/>
              </a:spcAft>
              <a:buNone/>
            </a:pPr>
            <a:r>
              <a:rPr lang="en-GB" b="1"/>
              <a:t>6% said they feel </a:t>
            </a:r>
            <a:r>
              <a:rPr lang="en-GB" b="1" i="1"/>
              <a:t>generally safe</a:t>
            </a:r>
            <a:endParaRPr b="1" i="1"/>
          </a:p>
          <a:p>
            <a:pPr marL="0" lvl="0" indent="0" algn="ctr" rtl="0">
              <a:spcBef>
                <a:spcPts val="1000"/>
              </a:spcBef>
              <a:spcAft>
                <a:spcPts val="1000"/>
              </a:spcAft>
              <a:buNone/>
            </a:pPr>
            <a:r>
              <a:rPr lang="en-GB" b="1"/>
              <a:t>2% said they feel</a:t>
            </a:r>
            <a:r>
              <a:rPr lang="en-GB" b="1" i="1"/>
              <a:t> unsafe </a:t>
            </a:r>
            <a:r>
              <a:rPr lang="en-GB" b="1"/>
              <a:t>when running at parkrun</a:t>
            </a:r>
            <a:endParaRPr sz="3184"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6"/>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Reasons for feeling safe at parkrun included….</a:t>
            </a:r>
            <a:endParaRPr sz="3230"/>
          </a:p>
        </p:txBody>
      </p:sp>
      <p:sp>
        <p:nvSpPr>
          <p:cNvPr id="361" name="Google Shape;361;p56"/>
          <p:cNvSpPr/>
          <p:nvPr/>
        </p:nvSpPr>
        <p:spPr>
          <a:xfrm>
            <a:off x="556475" y="1456175"/>
            <a:ext cx="1623600" cy="6972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latin typeface="Spectral"/>
                <a:ea typeface="Spectral"/>
                <a:cs typeface="Spectral"/>
                <a:sym typeface="Spectral"/>
              </a:rPr>
              <a:t>Safety in numbers </a:t>
            </a:r>
            <a:endParaRPr sz="1100" b="1">
              <a:latin typeface="Spectral"/>
              <a:ea typeface="Spectral"/>
              <a:cs typeface="Spectral"/>
              <a:sym typeface="Spectral"/>
            </a:endParaRPr>
          </a:p>
        </p:txBody>
      </p:sp>
      <p:sp>
        <p:nvSpPr>
          <p:cNvPr id="362" name="Google Shape;362;p56"/>
          <p:cNvSpPr/>
          <p:nvPr/>
        </p:nvSpPr>
        <p:spPr>
          <a:xfrm>
            <a:off x="2653992" y="1456175"/>
            <a:ext cx="1623600" cy="6972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latin typeface="Spectral"/>
                <a:ea typeface="Spectral"/>
                <a:cs typeface="Spectral"/>
                <a:sym typeface="Spectral"/>
              </a:rPr>
              <a:t>Volunteer presence </a:t>
            </a:r>
            <a:endParaRPr sz="1100" b="1">
              <a:latin typeface="Spectral"/>
              <a:ea typeface="Spectral"/>
              <a:cs typeface="Spectral"/>
              <a:sym typeface="Spectral"/>
            </a:endParaRPr>
          </a:p>
        </p:txBody>
      </p:sp>
      <p:sp>
        <p:nvSpPr>
          <p:cNvPr id="363" name="Google Shape;363;p56"/>
          <p:cNvSpPr/>
          <p:nvPr/>
        </p:nvSpPr>
        <p:spPr>
          <a:xfrm>
            <a:off x="4751508" y="1456175"/>
            <a:ext cx="1623600" cy="6972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latin typeface="Spectral"/>
                <a:ea typeface="Spectral"/>
                <a:cs typeface="Spectral"/>
                <a:sym typeface="Spectral"/>
              </a:rPr>
              <a:t>Social connection and community </a:t>
            </a:r>
            <a:endParaRPr sz="1100" b="1">
              <a:latin typeface="Spectral"/>
              <a:ea typeface="Spectral"/>
              <a:cs typeface="Spectral"/>
              <a:sym typeface="Spectral"/>
            </a:endParaRPr>
          </a:p>
        </p:txBody>
      </p:sp>
      <p:sp>
        <p:nvSpPr>
          <p:cNvPr id="364" name="Google Shape;364;p56"/>
          <p:cNvSpPr/>
          <p:nvPr/>
        </p:nvSpPr>
        <p:spPr>
          <a:xfrm>
            <a:off x="6849025" y="1456175"/>
            <a:ext cx="1623600" cy="6972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500" b="1">
                <a:latin typeface="Spectral"/>
                <a:ea typeface="Spectral"/>
                <a:cs typeface="Spectral"/>
                <a:sym typeface="Spectral"/>
              </a:rPr>
              <a:t>parkrun format</a:t>
            </a:r>
            <a:endParaRPr sz="1100" b="1">
              <a:latin typeface="Spectral"/>
              <a:ea typeface="Spectral"/>
              <a:cs typeface="Spectral"/>
              <a:sym typeface="Spectral"/>
            </a:endParaRPr>
          </a:p>
        </p:txBody>
      </p:sp>
      <p:sp>
        <p:nvSpPr>
          <p:cNvPr id="365" name="Google Shape;365;p56"/>
          <p:cNvSpPr/>
          <p:nvPr/>
        </p:nvSpPr>
        <p:spPr>
          <a:xfrm>
            <a:off x="556525" y="2153375"/>
            <a:ext cx="1623600" cy="25185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Group running format </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Lots of women</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You’re never alone</a:t>
            </a:r>
            <a:endParaRPr>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p:txBody>
      </p:sp>
      <p:sp>
        <p:nvSpPr>
          <p:cNvPr id="366" name="Google Shape;366;p56"/>
          <p:cNvSpPr/>
          <p:nvPr/>
        </p:nvSpPr>
        <p:spPr>
          <a:xfrm>
            <a:off x="2654000" y="2153375"/>
            <a:ext cx="1623600" cy="25185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i="1">
                <a:latin typeface="Spectral"/>
                <a:ea typeface="Spectral"/>
                <a:cs typeface="Spectral"/>
                <a:sym typeface="Spectral"/>
              </a:rPr>
              <a:t>“I feel like I’m being looked after” </a:t>
            </a:r>
            <a:endParaRPr i="1">
              <a:latin typeface="Spectral"/>
              <a:ea typeface="Spectral"/>
              <a:cs typeface="Spectral"/>
              <a:sym typeface="Spectral"/>
            </a:endParaRPr>
          </a:p>
          <a:p>
            <a:pPr marL="0" lvl="0" indent="0" algn="l"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Tailwalkers - knowing someone is always behind is </a:t>
            </a:r>
            <a:r>
              <a:rPr lang="en-GB" i="1">
                <a:latin typeface="Spectral"/>
                <a:ea typeface="Spectral"/>
                <a:cs typeface="Spectral"/>
                <a:sym typeface="Spectral"/>
              </a:rPr>
              <a:t>“a little extra comfort”</a:t>
            </a:r>
            <a:endParaRPr i="1">
              <a:latin typeface="Spectral"/>
              <a:ea typeface="Spectral"/>
              <a:cs typeface="Spectral"/>
              <a:sym typeface="Spectral"/>
            </a:endParaRPr>
          </a:p>
        </p:txBody>
      </p:sp>
      <p:sp>
        <p:nvSpPr>
          <p:cNvPr id="367" name="Google Shape;367;p56"/>
          <p:cNvSpPr/>
          <p:nvPr/>
        </p:nvSpPr>
        <p:spPr>
          <a:xfrm>
            <a:off x="4751500" y="2153375"/>
            <a:ext cx="1623600" cy="25185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Encouragement</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Friendly, kind</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Helpful</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Like-minded people</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Look out for each other</a:t>
            </a:r>
            <a:endParaRPr>
              <a:latin typeface="Spectral"/>
              <a:ea typeface="Spectral"/>
              <a:cs typeface="Spectral"/>
              <a:sym typeface="Spectral"/>
            </a:endParaRPr>
          </a:p>
        </p:txBody>
      </p:sp>
      <p:sp>
        <p:nvSpPr>
          <p:cNvPr id="368" name="Google Shape;368;p56"/>
          <p:cNvSpPr/>
          <p:nvPr/>
        </p:nvSpPr>
        <p:spPr>
          <a:xfrm>
            <a:off x="6849000" y="2153375"/>
            <a:ext cx="1623600" cy="25185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Daylight time</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Well organised</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Course checked for hazards</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Separate from traffic</a:t>
            </a:r>
            <a:endParaRPr>
              <a:latin typeface="Spectral"/>
              <a:ea typeface="Spectral"/>
              <a:cs typeface="Spectral"/>
              <a:sym typeface="Spectral"/>
            </a:endParaRPr>
          </a:p>
          <a:p>
            <a:pPr marL="0" lvl="0" indent="0" algn="ctr" rtl="0">
              <a:spcBef>
                <a:spcPts val="0"/>
              </a:spcBef>
              <a:spcAft>
                <a:spcPts val="0"/>
              </a:spcAft>
              <a:buNone/>
            </a:pPr>
            <a:endParaRPr>
              <a:latin typeface="Spectral"/>
              <a:ea typeface="Spectral"/>
              <a:cs typeface="Spectral"/>
              <a:sym typeface="Spectral"/>
            </a:endParaRPr>
          </a:p>
          <a:p>
            <a:pPr marL="0" lvl="0" indent="0" algn="ctr" rtl="0">
              <a:spcBef>
                <a:spcPts val="0"/>
              </a:spcBef>
              <a:spcAft>
                <a:spcPts val="0"/>
              </a:spcAft>
              <a:buNone/>
            </a:pPr>
            <a:r>
              <a:rPr lang="en-GB">
                <a:latin typeface="Spectral"/>
                <a:ea typeface="Spectral"/>
                <a:cs typeface="Spectral"/>
                <a:sym typeface="Spectral"/>
              </a:rPr>
              <a:t>First aid/ Defibrillator</a:t>
            </a:r>
            <a:endParaRPr>
              <a:latin typeface="Spectral"/>
              <a:ea typeface="Spectral"/>
              <a:cs typeface="Spectral"/>
              <a:sym typeface="Spectr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7"/>
          <p:cNvSpPr txBox="1">
            <a:spLocks noGrp="1"/>
          </p:cNvSpPr>
          <p:nvPr>
            <p:ph type="body" idx="1"/>
          </p:nvPr>
        </p:nvSpPr>
        <p:spPr>
          <a:xfrm>
            <a:off x="311700" y="2295475"/>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GB" i="1"/>
              <a:t>“Wonderfully friendly sense of community, well marked routes, amazing volunteers, the one time I fell someone helped me up then ran alongside me for the remainder of parkrun, then insisted the finish area volunteers check me out at the finish. We all look out for each other at parkrun.”</a:t>
            </a:r>
            <a:endParaRPr i="1"/>
          </a:p>
          <a:p>
            <a:pPr marL="0" lvl="0" indent="0" algn="l" rtl="0">
              <a:spcBef>
                <a:spcPts val="1000"/>
              </a:spcBef>
              <a:spcAft>
                <a:spcPts val="100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8"/>
          <p:cNvSpPr txBox="1">
            <a:spLocks noGrp="1"/>
          </p:cNvSpPr>
          <p:nvPr>
            <p:ph type="body" idx="1"/>
          </p:nvPr>
        </p:nvSpPr>
        <p:spPr>
          <a:xfrm>
            <a:off x="311700" y="2295475"/>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GB" i="1"/>
              <a:t>“I generally feel safe running in my neighborhood because I know the area well and have chosen I route that I consider safe (lots of people around). When I travel and want to go for a run in an unfamiliar location I prefer to go to parkrun than run an unfamiliar route because I feel safer.  So I am more likely to attend parkrun when I am away from home.”</a:t>
            </a:r>
            <a:endParaRPr i="1"/>
          </a:p>
          <a:p>
            <a:pPr marL="0" lvl="0" indent="0" algn="l" rtl="0">
              <a:spcBef>
                <a:spcPts val="1000"/>
              </a:spcBef>
              <a:spcAft>
                <a:spcPts val="10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9"/>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Reasons for feeling unsafe at parkrun </a:t>
            </a:r>
            <a:endParaRPr sz="3230"/>
          </a:p>
        </p:txBody>
      </p:sp>
      <p:sp>
        <p:nvSpPr>
          <p:cNvPr id="384" name="Google Shape;384;p59"/>
          <p:cNvSpPr txBox="1">
            <a:spLocks noGrp="1"/>
          </p:cNvSpPr>
          <p:nvPr>
            <p:ph type="body" idx="1"/>
          </p:nvPr>
        </p:nvSpPr>
        <p:spPr>
          <a:xfrm>
            <a:off x="498325" y="3426025"/>
            <a:ext cx="8334000" cy="1840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GB" sz="1800"/>
              <a:t>“</a:t>
            </a:r>
            <a:r>
              <a:rPr lang="en-GB" sz="1800" i="1"/>
              <a:t>very wary of the dogs at parkrun</a:t>
            </a:r>
            <a:r>
              <a:rPr lang="en-GB" sz="1800"/>
              <a:t>”                      </a:t>
            </a:r>
            <a:endParaRPr sz="1800"/>
          </a:p>
          <a:p>
            <a:pPr marL="0" lvl="0" indent="0" algn="ctr" rtl="0">
              <a:spcBef>
                <a:spcPts val="1200"/>
              </a:spcBef>
              <a:spcAft>
                <a:spcPts val="1200"/>
              </a:spcAft>
              <a:buNone/>
            </a:pPr>
            <a:r>
              <a:rPr lang="en-GB" sz="1800" i="1"/>
              <a:t>“I feel more comfortable with less participants. With 800 people, I feel overwhelmed, so I search for other park runs with less people.”</a:t>
            </a:r>
            <a:endParaRPr sz="1800" i="1"/>
          </a:p>
        </p:txBody>
      </p:sp>
      <p:sp>
        <p:nvSpPr>
          <p:cNvPr id="385" name="Google Shape;385;p59"/>
          <p:cNvSpPr/>
          <p:nvPr/>
        </p:nvSpPr>
        <p:spPr>
          <a:xfrm>
            <a:off x="872320" y="2260169"/>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Dogs</a:t>
            </a:r>
            <a:endParaRPr>
              <a:latin typeface="Spectral"/>
              <a:ea typeface="Spectral"/>
              <a:cs typeface="Spectral"/>
              <a:sym typeface="Spectral"/>
            </a:endParaRPr>
          </a:p>
        </p:txBody>
      </p:sp>
      <p:sp>
        <p:nvSpPr>
          <p:cNvPr id="386" name="Google Shape;386;p59"/>
          <p:cNvSpPr/>
          <p:nvPr/>
        </p:nvSpPr>
        <p:spPr>
          <a:xfrm>
            <a:off x="872320" y="2884192"/>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Crowding</a:t>
            </a:r>
            <a:endParaRPr>
              <a:latin typeface="Spectral"/>
              <a:ea typeface="Spectral"/>
              <a:cs typeface="Spectral"/>
              <a:sym typeface="Spectral"/>
            </a:endParaRPr>
          </a:p>
        </p:txBody>
      </p:sp>
      <p:sp>
        <p:nvSpPr>
          <p:cNvPr id="387" name="Google Shape;387;p59"/>
          <p:cNvSpPr/>
          <p:nvPr/>
        </p:nvSpPr>
        <p:spPr>
          <a:xfrm>
            <a:off x="2787820" y="2260169"/>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Photography</a:t>
            </a:r>
            <a:endParaRPr>
              <a:latin typeface="Spectral"/>
              <a:ea typeface="Spectral"/>
              <a:cs typeface="Spectral"/>
              <a:sym typeface="Spectral"/>
            </a:endParaRPr>
          </a:p>
        </p:txBody>
      </p:sp>
      <p:sp>
        <p:nvSpPr>
          <p:cNvPr id="388" name="Google Shape;388;p59"/>
          <p:cNvSpPr/>
          <p:nvPr/>
        </p:nvSpPr>
        <p:spPr>
          <a:xfrm>
            <a:off x="2787820" y="2884192"/>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Data &amp; privacy</a:t>
            </a:r>
            <a:endParaRPr>
              <a:latin typeface="Spectral"/>
              <a:ea typeface="Spectral"/>
              <a:cs typeface="Spectral"/>
              <a:sym typeface="Spectral"/>
            </a:endParaRPr>
          </a:p>
        </p:txBody>
      </p:sp>
      <p:sp>
        <p:nvSpPr>
          <p:cNvPr id="389" name="Google Shape;389;p59"/>
          <p:cNvSpPr/>
          <p:nvPr/>
        </p:nvSpPr>
        <p:spPr>
          <a:xfrm>
            <a:off x="4648770" y="2260169"/>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Technical course - risk of falls</a:t>
            </a:r>
            <a:endParaRPr>
              <a:latin typeface="Spectral"/>
              <a:ea typeface="Spectral"/>
              <a:cs typeface="Spectral"/>
              <a:sym typeface="Spectral"/>
            </a:endParaRPr>
          </a:p>
        </p:txBody>
      </p:sp>
      <p:sp>
        <p:nvSpPr>
          <p:cNvPr id="390" name="Google Shape;390;p59"/>
          <p:cNvSpPr/>
          <p:nvPr/>
        </p:nvSpPr>
        <p:spPr>
          <a:xfrm>
            <a:off x="4648770" y="2884192"/>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Aggressive fast runners (men)</a:t>
            </a:r>
            <a:endParaRPr>
              <a:latin typeface="Spectral"/>
              <a:ea typeface="Spectral"/>
              <a:cs typeface="Spectral"/>
              <a:sym typeface="Spectral"/>
            </a:endParaRPr>
          </a:p>
        </p:txBody>
      </p:sp>
      <p:sp>
        <p:nvSpPr>
          <p:cNvPr id="391" name="Google Shape;391;p59"/>
          <p:cNvSpPr/>
          <p:nvPr/>
        </p:nvSpPr>
        <p:spPr>
          <a:xfrm>
            <a:off x="6509720" y="2260169"/>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Buggies</a:t>
            </a:r>
            <a:endParaRPr>
              <a:latin typeface="Spectral"/>
              <a:ea typeface="Spectral"/>
              <a:cs typeface="Spectral"/>
              <a:sym typeface="Spectral"/>
            </a:endParaRPr>
          </a:p>
        </p:txBody>
      </p:sp>
      <p:sp>
        <p:nvSpPr>
          <p:cNvPr id="392" name="Google Shape;392;p59"/>
          <p:cNvSpPr/>
          <p:nvPr/>
        </p:nvSpPr>
        <p:spPr>
          <a:xfrm>
            <a:off x="6509720" y="2895130"/>
            <a:ext cx="1623600" cy="445200"/>
          </a:xfrm>
          <a:prstGeom prst="roundRect">
            <a:avLst>
              <a:gd name="adj" fmla="val 16667"/>
            </a:avLst>
          </a:prstGeom>
          <a:solidFill>
            <a:srgbClr val="EBE9F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atin typeface="Spectral"/>
                <a:ea typeface="Spectral"/>
                <a:cs typeface="Spectral"/>
                <a:sym typeface="Spectral"/>
              </a:rPr>
              <a:t>Unsolicited comments</a:t>
            </a:r>
            <a:endParaRPr>
              <a:latin typeface="Spectral"/>
              <a:ea typeface="Spectral"/>
              <a:cs typeface="Spectral"/>
              <a:sym typeface="Spectral"/>
            </a:endParaRPr>
          </a:p>
        </p:txBody>
      </p:sp>
      <p:sp>
        <p:nvSpPr>
          <p:cNvPr id="393" name="Google Shape;393;p59"/>
          <p:cNvSpPr txBox="1">
            <a:spLocks noGrp="1"/>
          </p:cNvSpPr>
          <p:nvPr>
            <p:ph type="body" idx="1"/>
          </p:nvPr>
        </p:nvSpPr>
        <p:spPr>
          <a:xfrm>
            <a:off x="389800" y="671681"/>
            <a:ext cx="8133000" cy="1624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sz="2000"/>
              <a:t>The women surveyed generally feel safe running at parkrun due to the supportive environment and event format, though some highlighted specific incidents that affected their sense of safety. Feedback was mostly positive, with few negative experiences.</a:t>
            </a:r>
            <a:endParaRPr sz="35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60"/>
          <p:cNvSpPr txBox="1">
            <a:spLocks noGrp="1"/>
          </p:cNvSpPr>
          <p:nvPr>
            <p:ph type="title"/>
          </p:nvPr>
        </p:nvSpPr>
        <p:spPr>
          <a:xfrm>
            <a:off x="311700" y="56624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95% </a:t>
            </a:r>
            <a:endParaRPr/>
          </a:p>
        </p:txBody>
      </p:sp>
      <p:sp>
        <p:nvSpPr>
          <p:cNvPr id="399" name="Google Shape;399;p60"/>
          <p:cNvSpPr txBox="1">
            <a:spLocks noGrp="1"/>
          </p:cNvSpPr>
          <p:nvPr>
            <p:ph type="body" idx="1"/>
          </p:nvPr>
        </p:nvSpPr>
        <p:spPr>
          <a:xfrm>
            <a:off x="311700" y="2451375"/>
            <a:ext cx="8520600" cy="20016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0"/>
              </a:spcAft>
              <a:buNone/>
            </a:pPr>
            <a:r>
              <a:rPr lang="en-GB" sz="4092"/>
              <a:t>of women surveyed said </a:t>
            </a:r>
            <a:r>
              <a:rPr lang="en-GB" sz="4092" b="1"/>
              <a:t>they never feel scared when running at parkun…</a:t>
            </a:r>
            <a:endParaRPr sz="4092" b="1"/>
          </a:p>
          <a:p>
            <a:pPr marL="0" lvl="0" indent="0" algn="ctr" rtl="0">
              <a:spcBef>
                <a:spcPts val="1000"/>
              </a:spcBef>
              <a:spcAft>
                <a:spcPts val="1000"/>
              </a:spcAft>
              <a:buNone/>
            </a:pPr>
            <a:r>
              <a:rPr lang="en-GB" sz="4092" b="1"/>
              <a:t>Compared to </a:t>
            </a:r>
            <a:r>
              <a:rPr lang="en-GB" sz="6121" b="1">
                <a:solidFill>
                  <a:srgbClr val="FFA300"/>
                </a:solidFill>
              </a:rPr>
              <a:t>62%</a:t>
            </a:r>
            <a:r>
              <a:rPr lang="en-GB" sz="4092" b="1"/>
              <a:t> who said they felt scared when running alone in their neighbourhood</a:t>
            </a:r>
            <a:endParaRPr sz="3184"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1"/>
          <p:cNvSpPr txBox="1">
            <a:spLocks noGrp="1"/>
          </p:cNvSpPr>
          <p:nvPr>
            <p:ph type="title"/>
          </p:nvPr>
        </p:nvSpPr>
        <p:spPr>
          <a:xfrm>
            <a:off x="311700" y="566240"/>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81% </a:t>
            </a:r>
            <a:endParaRPr/>
          </a:p>
        </p:txBody>
      </p:sp>
      <p:sp>
        <p:nvSpPr>
          <p:cNvPr id="405" name="Google Shape;405;p61"/>
          <p:cNvSpPr txBox="1">
            <a:spLocks noGrp="1"/>
          </p:cNvSpPr>
          <p:nvPr>
            <p:ph type="body" idx="1"/>
          </p:nvPr>
        </p:nvSpPr>
        <p:spPr>
          <a:xfrm>
            <a:off x="311700" y="2451375"/>
            <a:ext cx="8520600" cy="20016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0"/>
              </a:spcAft>
              <a:buNone/>
            </a:pPr>
            <a:r>
              <a:rPr lang="en-GB" sz="4092"/>
              <a:t>of women surveyed said </a:t>
            </a:r>
            <a:r>
              <a:rPr lang="en-GB" sz="4092" b="1"/>
              <a:t>running at parkrun makes them feel safer than running in their neighbourhood</a:t>
            </a:r>
            <a:endParaRPr sz="4092" b="1"/>
          </a:p>
          <a:p>
            <a:pPr marL="0" lvl="0" indent="0" algn="ctr" rtl="0">
              <a:spcBef>
                <a:spcPts val="1000"/>
              </a:spcBef>
              <a:spcAft>
                <a:spcPts val="0"/>
              </a:spcAft>
              <a:buNone/>
            </a:pPr>
            <a:r>
              <a:rPr lang="en-GB" b="1"/>
              <a:t>Of which 62% said they feel </a:t>
            </a:r>
            <a:r>
              <a:rPr lang="en-GB" b="1" i="1"/>
              <a:t>a lot safer </a:t>
            </a:r>
            <a:r>
              <a:rPr lang="en-GB" b="1"/>
              <a:t>at parkrun</a:t>
            </a:r>
            <a:endParaRPr b="1"/>
          </a:p>
          <a:p>
            <a:pPr marL="0" lvl="0" indent="0" algn="ctr" rtl="0">
              <a:spcBef>
                <a:spcPts val="1000"/>
              </a:spcBef>
              <a:spcAft>
                <a:spcPts val="0"/>
              </a:spcAft>
              <a:buNone/>
            </a:pPr>
            <a:r>
              <a:rPr lang="en-GB" b="1"/>
              <a:t>19% said they feel </a:t>
            </a:r>
            <a:r>
              <a:rPr lang="en-GB" b="1" i="1"/>
              <a:t>a little safer </a:t>
            </a:r>
            <a:r>
              <a:rPr lang="en-GB" b="1"/>
              <a:t>at parkrun</a:t>
            </a:r>
            <a:endParaRPr b="1" i="1"/>
          </a:p>
          <a:p>
            <a:pPr marL="0" lvl="0" indent="0" algn="ctr" rtl="0">
              <a:spcBef>
                <a:spcPts val="1000"/>
              </a:spcBef>
              <a:spcAft>
                <a:spcPts val="1000"/>
              </a:spcAft>
              <a:buNone/>
            </a:pPr>
            <a:r>
              <a:rPr lang="en-GB" b="1"/>
              <a:t>17% said running at parkrun makes no difference to their feeling of safety</a:t>
            </a:r>
            <a:endParaRPr sz="3184"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2"/>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230"/>
              <a:t>63% of women spend a similar time preparing to run at parkrun as they do a run in their neighbourhood</a:t>
            </a:r>
            <a:endParaRPr sz="3230"/>
          </a:p>
        </p:txBody>
      </p:sp>
      <p:sp>
        <p:nvSpPr>
          <p:cNvPr id="411" name="Google Shape;411;p62"/>
          <p:cNvSpPr txBox="1">
            <a:spLocks noGrp="1"/>
          </p:cNvSpPr>
          <p:nvPr>
            <p:ph type="body" idx="1"/>
          </p:nvPr>
        </p:nvSpPr>
        <p:spPr>
          <a:xfrm>
            <a:off x="1741025" y="1884700"/>
            <a:ext cx="7050600" cy="3063600"/>
          </a:xfrm>
          <a:prstGeom prst="rect">
            <a:avLst/>
          </a:prstGeom>
        </p:spPr>
        <p:txBody>
          <a:bodyPr spcFirstLastPara="1" wrap="square" lIns="91425" tIns="91425" rIns="91425" bIns="91425" anchor="t" anchorCtr="0">
            <a:normAutofit fontScale="70000"/>
          </a:bodyPr>
          <a:lstStyle/>
          <a:p>
            <a:pPr marL="0" lvl="0" indent="0" algn="r" rtl="0">
              <a:spcBef>
                <a:spcPts val="0"/>
              </a:spcBef>
              <a:spcAft>
                <a:spcPts val="0"/>
              </a:spcAft>
              <a:buNone/>
            </a:pPr>
            <a:r>
              <a:rPr lang="en-GB" sz="3000"/>
              <a:t>…for those that </a:t>
            </a:r>
            <a:r>
              <a:rPr lang="en-GB" sz="3000" b="1"/>
              <a:t>take longer preparing for parkrun</a:t>
            </a:r>
            <a:r>
              <a:rPr lang="en-GB" sz="3000"/>
              <a:t> (18%) it’s generally because of travel time</a:t>
            </a:r>
            <a:endParaRPr sz="3000"/>
          </a:p>
          <a:p>
            <a:pPr marL="0" lvl="0" indent="0" algn="r" rtl="0">
              <a:spcBef>
                <a:spcPts val="1200"/>
              </a:spcBef>
              <a:spcAft>
                <a:spcPts val="0"/>
              </a:spcAft>
              <a:buNone/>
            </a:pPr>
            <a:r>
              <a:rPr lang="en-GB" sz="3000"/>
              <a:t>…for those that take </a:t>
            </a:r>
            <a:r>
              <a:rPr lang="en-GB" sz="3000" b="1"/>
              <a:t>less time preparing for parkrun</a:t>
            </a:r>
            <a:r>
              <a:rPr lang="en-GB" sz="3000"/>
              <a:t> (also 18%) it’s because they can go without making extra arrangements (like planning a route, letting people know where they’re going, less need for hydration etc) </a:t>
            </a:r>
            <a:endParaRPr sz="3000"/>
          </a:p>
          <a:p>
            <a:pPr marL="0" lvl="0" indent="0" algn="r" rtl="0">
              <a:spcBef>
                <a:spcPts val="1200"/>
              </a:spcBef>
              <a:spcAft>
                <a:spcPts val="1200"/>
              </a:spcAft>
              <a:buNone/>
            </a:pPr>
            <a:r>
              <a:rPr lang="en-GB" sz="3000"/>
              <a:t> </a:t>
            </a:r>
            <a:endParaRPr sz="35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3"/>
          <p:cNvSpPr txBox="1">
            <a:spLocks noGrp="1"/>
          </p:cNvSpPr>
          <p:nvPr>
            <p:ph type="title"/>
          </p:nvPr>
        </p:nvSpPr>
        <p:spPr>
          <a:xfrm>
            <a:off x="311700" y="216044"/>
            <a:ext cx="8520600" cy="1963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a:t>47% </a:t>
            </a:r>
            <a:endParaRPr/>
          </a:p>
        </p:txBody>
      </p:sp>
      <p:sp>
        <p:nvSpPr>
          <p:cNvPr id="417" name="Google Shape;417;p63"/>
          <p:cNvSpPr txBox="1">
            <a:spLocks noGrp="1"/>
          </p:cNvSpPr>
          <p:nvPr>
            <p:ph type="body" idx="1"/>
          </p:nvPr>
        </p:nvSpPr>
        <p:spPr>
          <a:xfrm>
            <a:off x="311700" y="2093875"/>
            <a:ext cx="8520600" cy="2359200"/>
          </a:xfrm>
          <a:prstGeom prst="rect">
            <a:avLst/>
          </a:prstGeom>
        </p:spPr>
        <p:txBody>
          <a:bodyPr spcFirstLastPara="1" wrap="square" lIns="91425" tIns="91425" rIns="91425" bIns="91425" anchor="t" anchorCtr="0">
            <a:normAutofit fontScale="40000" lnSpcReduction="10000"/>
          </a:bodyPr>
          <a:lstStyle/>
          <a:p>
            <a:pPr marL="0" lvl="0" indent="0" algn="ctr" rtl="0">
              <a:spcBef>
                <a:spcPts val="0"/>
              </a:spcBef>
              <a:spcAft>
                <a:spcPts val="0"/>
              </a:spcAft>
              <a:buNone/>
            </a:pPr>
            <a:r>
              <a:rPr lang="en-GB" sz="4092"/>
              <a:t>of women surveyed said </a:t>
            </a:r>
            <a:r>
              <a:rPr lang="en-GB" sz="4092" b="1"/>
              <a:t>they have formed friendships with people at parkrun who they run with during the week</a:t>
            </a:r>
            <a:endParaRPr sz="4092" b="1"/>
          </a:p>
          <a:p>
            <a:pPr marL="0" lvl="0" indent="0" algn="ctr" rtl="0">
              <a:spcBef>
                <a:spcPts val="1000"/>
              </a:spcBef>
              <a:spcAft>
                <a:spcPts val="0"/>
              </a:spcAft>
              <a:buNone/>
            </a:pPr>
            <a:endParaRPr sz="4092" b="1"/>
          </a:p>
          <a:p>
            <a:pPr marL="0" lvl="0" indent="0" algn="ctr" rtl="0">
              <a:spcBef>
                <a:spcPts val="1000"/>
              </a:spcBef>
              <a:spcAft>
                <a:spcPts val="1000"/>
              </a:spcAft>
              <a:buNone/>
            </a:pPr>
            <a:r>
              <a:rPr lang="en-GB" sz="4092" i="1"/>
              <a:t>“The friends I have made at parkrun have opened up a whole world of trail running that I would never have been able to do on my own. We have a bunch of women who go out on trails most weekends (parkrun Saturday, trail on Sunday). There is safety in numbers, and the support and lasting friendships are priceless.”</a:t>
            </a:r>
            <a:endParaRPr sz="4092" i="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4"/>
          <p:cNvSpPr txBox="1">
            <a:spLocks noGrp="1"/>
          </p:cNvSpPr>
          <p:nvPr>
            <p:ph type="title"/>
          </p:nvPr>
        </p:nvSpPr>
        <p:spPr>
          <a:xfrm>
            <a:off x="180000" y="0"/>
            <a:ext cx="6254700" cy="3324900"/>
          </a:xfrm>
          <a:prstGeom prst="rect">
            <a:avLst/>
          </a:prstGeom>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None/>
            </a:pPr>
            <a:r>
              <a:rPr lang="en-GB" sz="3922"/>
              <a:t>We asked women if there was anything else they wanted to tell us about their experiences of safety while running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65"/>
          <p:cNvSpPr/>
          <p:nvPr/>
        </p:nvSpPr>
        <p:spPr>
          <a:xfrm>
            <a:off x="556475" y="1134701"/>
            <a:ext cx="2436900" cy="26874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500" b="1">
                <a:latin typeface="Spectral"/>
                <a:ea typeface="Spectral"/>
                <a:cs typeface="Spectral"/>
                <a:sym typeface="Spectral"/>
              </a:rPr>
              <a:t>Solo safety concerns and gender inequality</a:t>
            </a:r>
            <a:endParaRPr sz="1200">
              <a:latin typeface="Spectral"/>
              <a:ea typeface="Spectral"/>
              <a:cs typeface="Spectral"/>
              <a:sym typeface="Spectral"/>
            </a:endParaRPr>
          </a:p>
          <a:p>
            <a:pPr marL="0" lvl="0" indent="0" algn="ctr" rtl="0">
              <a:spcBef>
                <a:spcPts val="0"/>
              </a:spcBef>
              <a:spcAft>
                <a:spcPts val="0"/>
              </a:spcAft>
              <a:buNone/>
            </a:pPr>
            <a:r>
              <a:rPr lang="en-GB" sz="1200">
                <a:latin typeface="Spectral"/>
                <a:ea typeface="Spectral"/>
                <a:cs typeface="Spectral"/>
                <a:sym typeface="Spectral"/>
              </a:rPr>
              <a:t>Sense of unease when running alone or in the dark. Extra “safety work” required by women to address safety concerns (harassment, assault and unwanted attention) including only running in daylight, carrying devices, notifying someone of their whereabouts and sticking to familiar routes.</a:t>
            </a:r>
            <a:endParaRPr sz="1200">
              <a:latin typeface="Spectral"/>
              <a:ea typeface="Spectral"/>
              <a:cs typeface="Spectral"/>
              <a:sym typeface="Spectral"/>
            </a:endParaRPr>
          </a:p>
          <a:p>
            <a:pPr marL="0" lvl="0" indent="0" algn="ctr" rtl="0">
              <a:spcBef>
                <a:spcPts val="0"/>
              </a:spcBef>
              <a:spcAft>
                <a:spcPts val="0"/>
              </a:spcAft>
              <a:buNone/>
            </a:pPr>
            <a:endParaRPr sz="1100" b="1">
              <a:latin typeface="Spectral"/>
              <a:ea typeface="Spectral"/>
              <a:cs typeface="Spectral"/>
              <a:sym typeface="Spectral"/>
            </a:endParaRPr>
          </a:p>
        </p:txBody>
      </p:sp>
      <p:sp>
        <p:nvSpPr>
          <p:cNvPr id="428" name="Google Shape;428;p65"/>
          <p:cNvSpPr/>
          <p:nvPr/>
        </p:nvSpPr>
        <p:spPr>
          <a:xfrm>
            <a:off x="3388225" y="1134875"/>
            <a:ext cx="2436900" cy="26874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500" b="1">
                <a:latin typeface="Spectral"/>
                <a:ea typeface="Spectral"/>
                <a:cs typeface="Spectral"/>
                <a:sym typeface="Spectral"/>
              </a:rPr>
              <a:t>Environmental hazards</a:t>
            </a:r>
            <a:endParaRPr sz="1100" b="1">
              <a:latin typeface="Spectral"/>
              <a:ea typeface="Spectral"/>
              <a:cs typeface="Spectral"/>
              <a:sym typeface="Spectral"/>
            </a:endParaRPr>
          </a:p>
          <a:p>
            <a:pPr marL="0" lvl="0" indent="0" algn="ctr" rtl="0">
              <a:spcBef>
                <a:spcPts val="0"/>
              </a:spcBef>
              <a:spcAft>
                <a:spcPts val="0"/>
              </a:spcAft>
              <a:buNone/>
            </a:pPr>
            <a:r>
              <a:rPr lang="en-GB" sz="1200">
                <a:latin typeface="Spectral"/>
                <a:ea typeface="Spectral"/>
                <a:cs typeface="Spectral"/>
                <a:sym typeface="Spectral"/>
              </a:rPr>
              <a:t>Concerns about hazards in the surrounding environment including animals (mostly dogs, but also swooping magpies, snakes), lack of footpaths, uneven surfaces, overgrown bushes, homeless sites, vehicles, bikes, electric bikes and scooters</a:t>
            </a:r>
            <a:r>
              <a:rPr lang="en-GB" sz="1100">
                <a:latin typeface="Spectral"/>
                <a:ea typeface="Spectral"/>
                <a:cs typeface="Spectral"/>
                <a:sym typeface="Spectral"/>
              </a:rPr>
              <a:t>.</a:t>
            </a:r>
            <a:endParaRPr sz="1100">
              <a:latin typeface="Spectral"/>
              <a:ea typeface="Spectral"/>
              <a:cs typeface="Spectral"/>
              <a:sym typeface="Spectral"/>
            </a:endParaRPr>
          </a:p>
        </p:txBody>
      </p:sp>
      <p:sp>
        <p:nvSpPr>
          <p:cNvPr id="429" name="Google Shape;429;p65"/>
          <p:cNvSpPr/>
          <p:nvPr/>
        </p:nvSpPr>
        <p:spPr>
          <a:xfrm>
            <a:off x="6219975" y="1134875"/>
            <a:ext cx="2436900" cy="26874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500" b="1">
                <a:latin typeface="Spectral"/>
                <a:ea typeface="Spectral"/>
                <a:cs typeface="Spectral"/>
                <a:sym typeface="Spectral"/>
              </a:rPr>
              <a:t>Value of running in a group</a:t>
            </a:r>
            <a:endParaRPr sz="1100" b="1">
              <a:latin typeface="Spectral"/>
              <a:ea typeface="Spectral"/>
              <a:cs typeface="Spectral"/>
              <a:sym typeface="Spectral"/>
            </a:endParaRPr>
          </a:p>
          <a:p>
            <a:pPr marL="0" lvl="0" indent="0" algn="ctr" rtl="0">
              <a:spcBef>
                <a:spcPts val="0"/>
              </a:spcBef>
              <a:spcAft>
                <a:spcPts val="0"/>
              </a:spcAft>
              <a:buNone/>
            </a:pPr>
            <a:r>
              <a:rPr lang="en-GB" sz="1200">
                <a:latin typeface="Spectral"/>
                <a:ea typeface="Spectral"/>
                <a:cs typeface="Spectral"/>
                <a:sym typeface="Spectral"/>
              </a:rPr>
              <a:t>Running with others (people and/or dogs) preferred over running alone and create a buffer against threat. People perceive safety in numbers. Benefits of parkrun widely cited here - women feel safe at parkrun and attribute this to the supportive community, volunteer presence and large numbers of people.</a:t>
            </a:r>
            <a:endParaRPr sz="1200">
              <a:latin typeface="Spectral"/>
              <a:ea typeface="Spectral"/>
              <a:cs typeface="Spectral"/>
              <a:sym typeface="Spectral"/>
            </a:endParaRPr>
          </a:p>
        </p:txBody>
      </p:sp>
      <p:sp>
        <p:nvSpPr>
          <p:cNvPr id="430" name="Google Shape;430;p65"/>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Common themes</a:t>
            </a:r>
            <a:endParaRPr/>
          </a:p>
        </p:txBody>
      </p:sp>
      <p:sp>
        <p:nvSpPr>
          <p:cNvPr id="431" name="Google Shape;431;p65"/>
          <p:cNvSpPr/>
          <p:nvPr/>
        </p:nvSpPr>
        <p:spPr>
          <a:xfrm>
            <a:off x="556475" y="4061050"/>
            <a:ext cx="8100300" cy="4926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latin typeface="Spectral"/>
                <a:ea typeface="Spectral"/>
                <a:cs typeface="Spectral"/>
                <a:sym typeface="Spectral"/>
              </a:rPr>
              <a:t>Underpinned by a desire for freedom</a:t>
            </a:r>
            <a:endParaRPr sz="1100" b="1">
              <a:latin typeface="Spectral"/>
              <a:ea typeface="Spectral"/>
              <a:cs typeface="Spectral"/>
              <a:sym typeface="Spectral"/>
            </a:endParaRPr>
          </a:p>
          <a:p>
            <a:pPr marL="0" lvl="0" indent="0" algn="ctr" rtl="0">
              <a:spcBef>
                <a:spcPts val="0"/>
              </a:spcBef>
              <a:spcAft>
                <a:spcPts val="0"/>
              </a:spcAft>
              <a:buNone/>
            </a:pPr>
            <a:r>
              <a:rPr lang="en-GB" sz="1100" i="1">
                <a:latin typeface="Spectral"/>
                <a:ea typeface="Spectral"/>
                <a:cs typeface="Spectral"/>
                <a:sym typeface="Spectral"/>
              </a:rPr>
              <a:t>“I would love to be able to dash out any time of day, night, any trail or path and feel safe.”</a:t>
            </a:r>
            <a:endParaRPr sz="1100" i="1">
              <a:latin typeface="Spectral"/>
              <a:ea typeface="Spectral"/>
              <a:cs typeface="Spectral"/>
              <a:sym typeface="Spectr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66"/>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Quotes: safety</a:t>
            </a:r>
            <a:endParaRPr/>
          </a:p>
        </p:txBody>
      </p:sp>
      <p:sp>
        <p:nvSpPr>
          <p:cNvPr id="437" name="Google Shape;437;p66"/>
          <p:cNvSpPr txBox="1">
            <a:spLocks noGrp="1"/>
          </p:cNvSpPr>
          <p:nvPr>
            <p:ph type="body" idx="1"/>
          </p:nvPr>
        </p:nvSpPr>
        <p:spPr>
          <a:xfrm>
            <a:off x="365100" y="1152475"/>
            <a:ext cx="8520600" cy="30123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SzPts val="853"/>
              <a:buNone/>
            </a:pPr>
            <a:r>
              <a:rPr lang="en-GB" sz="1838" i="1"/>
              <a:t>“It is sad that as women, we have to always be thinking of our safety while running. My husband goes for a run in the dark in the morning with no fear, something I could never do.”</a:t>
            </a:r>
            <a:endParaRPr sz="1838" i="1"/>
          </a:p>
          <a:p>
            <a:pPr marL="0" lvl="0" indent="0" algn="ctr" rtl="0">
              <a:lnSpc>
                <a:spcPct val="95000"/>
              </a:lnSpc>
              <a:spcBef>
                <a:spcPts val="1000"/>
              </a:spcBef>
              <a:spcAft>
                <a:spcPts val="0"/>
              </a:spcAft>
              <a:buSzPts val="853"/>
              <a:buNone/>
            </a:pPr>
            <a:endParaRPr sz="638" i="1"/>
          </a:p>
          <a:p>
            <a:pPr marL="0" lvl="0" indent="0" algn="ctr" rtl="0">
              <a:lnSpc>
                <a:spcPct val="95000"/>
              </a:lnSpc>
              <a:spcBef>
                <a:spcPts val="1000"/>
              </a:spcBef>
              <a:spcAft>
                <a:spcPts val="1000"/>
              </a:spcAft>
              <a:buSzPts val="853"/>
              <a:buNone/>
            </a:pPr>
            <a:r>
              <a:rPr lang="en-GB" sz="1838" i="1"/>
              <a:t>“I’m not so worried about other people and more worried about trip and fall hazards and sections where there is no footpath and I’m forced to run on the road. Connected, well maintained, well lit footpaths, with safe road crossings and separated cycle paths would be ideal. Using that perforated footpath material instead of concrete would also reduce impact injury.”</a:t>
            </a:r>
            <a:endParaRPr sz="1838" i="1"/>
          </a:p>
        </p:txBody>
      </p:sp>
      <p:sp>
        <p:nvSpPr>
          <p:cNvPr id="438" name="Google Shape;438;p66"/>
          <p:cNvSpPr/>
          <p:nvPr/>
        </p:nvSpPr>
        <p:spPr>
          <a:xfrm>
            <a:off x="556475" y="3773075"/>
            <a:ext cx="8100300" cy="943200"/>
          </a:xfrm>
          <a:prstGeom prst="roundRect">
            <a:avLst>
              <a:gd name="adj" fmla="val 16667"/>
            </a:avLst>
          </a:prstGeom>
          <a:solidFill>
            <a:srgbClr val="00CEAE"/>
          </a:solidFill>
          <a:ln w="9525" cap="flat" cmpd="sng">
            <a:solidFill>
              <a:srgbClr val="3E3E7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100" b="1">
                <a:latin typeface="Spectral"/>
                <a:ea typeface="Spectral"/>
                <a:cs typeface="Spectral"/>
                <a:sym typeface="Spectral"/>
              </a:rPr>
              <a:t>Minority viewpoint: no concerns whatsoever</a:t>
            </a:r>
            <a:br>
              <a:rPr lang="en-GB" sz="1100" b="1">
                <a:latin typeface="Spectral"/>
                <a:ea typeface="Spectral"/>
                <a:cs typeface="Spectral"/>
                <a:sym typeface="Spectral"/>
              </a:rPr>
            </a:br>
            <a:endParaRPr sz="1100" b="1">
              <a:latin typeface="Spectral"/>
              <a:ea typeface="Spectral"/>
              <a:cs typeface="Spectral"/>
              <a:sym typeface="Spectral"/>
            </a:endParaRPr>
          </a:p>
          <a:p>
            <a:pPr marL="0" lvl="0" indent="0" algn="ctr" rtl="0">
              <a:spcBef>
                <a:spcPts val="0"/>
              </a:spcBef>
              <a:spcAft>
                <a:spcPts val="0"/>
              </a:spcAft>
              <a:buNone/>
            </a:pPr>
            <a:r>
              <a:rPr lang="en-GB" sz="1100" i="1">
                <a:latin typeface="Spectral"/>
                <a:ea typeface="Spectral"/>
                <a:cs typeface="Spectral"/>
                <a:sym typeface="Spectral"/>
              </a:rPr>
              <a:t>“Frankly, I have never thought about it.  I have never felt unsafe, but then, I don't take risks either.” 		</a:t>
            </a:r>
            <a:endParaRPr sz="1100" i="1">
              <a:latin typeface="Spectral"/>
              <a:ea typeface="Spectral"/>
              <a:cs typeface="Spectral"/>
              <a:sym typeface="Spectral"/>
            </a:endParaRPr>
          </a:p>
          <a:p>
            <a:pPr marL="0" lvl="0" indent="0" algn="ctr" rtl="0">
              <a:spcBef>
                <a:spcPts val="0"/>
              </a:spcBef>
              <a:spcAft>
                <a:spcPts val="0"/>
              </a:spcAft>
              <a:buNone/>
            </a:pPr>
            <a:r>
              <a:rPr lang="en-GB" sz="1100" i="1">
                <a:latin typeface="Spectral"/>
                <a:ea typeface="Spectral"/>
                <a:cs typeface="Spectral"/>
                <a:sym typeface="Spectral"/>
              </a:rPr>
              <a:t>“Always feel safe”</a:t>
            </a:r>
            <a:endParaRPr sz="1100" i="1">
              <a:latin typeface="Spectral"/>
              <a:ea typeface="Spectral"/>
              <a:cs typeface="Spectral"/>
              <a:sym typeface="Spectral"/>
            </a:endParaRPr>
          </a:p>
          <a:p>
            <a:pPr marL="0" lvl="0" indent="0" algn="ctr" rtl="0">
              <a:spcBef>
                <a:spcPts val="0"/>
              </a:spcBef>
              <a:spcAft>
                <a:spcPts val="0"/>
              </a:spcAft>
              <a:buNone/>
            </a:pPr>
            <a:endParaRPr sz="1100" i="1">
              <a:latin typeface="Spectral"/>
              <a:ea typeface="Spectral"/>
              <a:cs typeface="Spectral"/>
              <a:sym typeface="Spectr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7"/>
          <p:cNvSpPr txBox="1">
            <a:spLocks noGrp="1"/>
          </p:cNvSpPr>
          <p:nvPr>
            <p:ph type="body" idx="1"/>
          </p:nvPr>
        </p:nvSpPr>
        <p:spPr>
          <a:xfrm>
            <a:off x="387400" y="1121250"/>
            <a:ext cx="4787400" cy="3538200"/>
          </a:xfrm>
          <a:prstGeom prst="rect">
            <a:avLst/>
          </a:prstGeom>
        </p:spPr>
        <p:txBody>
          <a:bodyPr spcFirstLastPara="1" wrap="square" lIns="91425" tIns="91425" rIns="91425" bIns="91425" anchor="t" anchorCtr="0">
            <a:normAutofit fontScale="55000" lnSpcReduction="20000"/>
          </a:bodyPr>
          <a:lstStyle/>
          <a:p>
            <a:pPr marL="0" lvl="0" indent="0" algn="l" rtl="0">
              <a:spcBef>
                <a:spcPts val="0"/>
              </a:spcBef>
              <a:spcAft>
                <a:spcPts val="0"/>
              </a:spcAft>
              <a:buNone/>
            </a:pPr>
            <a:r>
              <a:rPr lang="en-GB" i="1"/>
              <a:t>“I always refused to go running because I felt unsafe. Now I get excited for parkrun and it's the safest I've ever felt generally when being in the community. It's such a good vibe and everyone seems really supportive. Thank you for providing a safe space for exercise”</a:t>
            </a:r>
            <a:endParaRPr i="1"/>
          </a:p>
          <a:p>
            <a:pPr marL="0" lvl="0" indent="0" algn="l" rtl="0">
              <a:spcBef>
                <a:spcPts val="1000"/>
              </a:spcBef>
              <a:spcAft>
                <a:spcPts val="0"/>
              </a:spcAft>
              <a:buNone/>
            </a:pPr>
            <a:r>
              <a:rPr lang="en-GB" i="1"/>
              <a:t>“I feel parkrun provides an invaluable safe space for people to exercise regardless of their fitness level. It also provides a space for like minded people to meet and develop a network to encourage safe small group running and walking at other times in the week.”</a:t>
            </a:r>
            <a:endParaRPr i="1"/>
          </a:p>
          <a:p>
            <a:pPr marL="0" lvl="0" indent="0" algn="l" rtl="0">
              <a:spcBef>
                <a:spcPts val="1000"/>
              </a:spcBef>
              <a:spcAft>
                <a:spcPts val="0"/>
              </a:spcAft>
              <a:buNone/>
            </a:pPr>
            <a:r>
              <a:rPr lang="en-GB" i="1"/>
              <a:t>“It's nice to run in a park, not so safe when its quiet, so parkrun is perfect”</a:t>
            </a:r>
            <a:endParaRPr i="1"/>
          </a:p>
          <a:p>
            <a:pPr marL="0" lvl="0" indent="0" algn="l" rtl="0">
              <a:spcBef>
                <a:spcPts val="1000"/>
              </a:spcBef>
              <a:spcAft>
                <a:spcPts val="1000"/>
              </a:spcAft>
              <a:buNone/>
            </a:pPr>
            <a:r>
              <a:rPr lang="en-GB" i="1"/>
              <a:t>“parkrun is a great way for women to run safely and without fear of something bad happening.”</a:t>
            </a:r>
            <a:endParaRPr i="1"/>
          </a:p>
        </p:txBody>
      </p:sp>
      <p:sp>
        <p:nvSpPr>
          <p:cNvPr id="444" name="Google Shape;444;p67"/>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Quotes: parkrun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8"/>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Summary</a:t>
            </a:r>
            <a:endParaRPr/>
          </a:p>
        </p:txBody>
      </p:sp>
      <p:sp>
        <p:nvSpPr>
          <p:cNvPr id="450" name="Google Shape;450;p68"/>
          <p:cNvSpPr txBox="1">
            <a:spLocks noGrp="1"/>
          </p:cNvSpPr>
          <p:nvPr>
            <p:ph type="body" idx="1"/>
          </p:nvPr>
        </p:nvSpPr>
        <p:spPr>
          <a:xfrm>
            <a:off x="311700" y="1067850"/>
            <a:ext cx="8520600" cy="364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523"/>
              <a:buNone/>
            </a:pPr>
            <a:r>
              <a:rPr lang="en-GB" sz="1300"/>
              <a:t>Over half of the women surveyed have felt scared running alone in their neighbourhood. Half experience persistent safety concerns about running alone in the dark - feeling vulnerable and taking extra precautions when planning their running.</a:t>
            </a:r>
            <a:endParaRPr sz="1300"/>
          </a:p>
          <a:p>
            <a:pPr marL="0" lvl="0" indent="0" algn="l" rtl="0">
              <a:spcBef>
                <a:spcPts val="1000"/>
              </a:spcBef>
              <a:spcAft>
                <a:spcPts val="0"/>
              </a:spcAft>
              <a:buSzPts val="523"/>
              <a:buNone/>
            </a:pPr>
            <a:r>
              <a:rPr lang="en-GB" sz="1300"/>
              <a:t>These extra precautions or ‘safety work’ includes running only in daylight hours, carrying devices, using familiar routes, and letting someone know their whereabouts. This safety work seems second-nature to many women.</a:t>
            </a:r>
            <a:endParaRPr sz="1300"/>
          </a:p>
          <a:p>
            <a:pPr marL="0" lvl="0" indent="0" algn="l" rtl="0">
              <a:spcBef>
                <a:spcPts val="1000"/>
              </a:spcBef>
              <a:spcAft>
                <a:spcPts val="0"/>
              </a:spcAft>
              <a:buSzPts val="523"/>
              <a:buNone/>
            </a:pPr>
            <a:r>
              <a:rPr lang="en-GB" sz="1300"/>
              <a:t>Women’s safety whilst running is about personal safety (physical threats from people) </a:t>
            </a:r>
            <a:r>
              <a:rPr lang="en-GB" sz="1300" b="1"/>
              <a:t>and</a:t>
            </a:r>
            <a:r>
              <a:rPr lang="en-GB" sz="1300"/>
              <a:t> environmental factors (lighting, infrastructure).</a:t>
            </a:r>
            <a:endParaRPr sz="1300"/>
          </a:p>
          <a:p>
            <a:pPr marL="0" lvl="0" indent="0" algn="l" rtl="0">
              <a:spcBef>
                <a:spcPts val="1000"/>
              </a:spcBef>
              <a:spcAft>
                <a:spcPts val="0"/>
              </a:spcAft>
              <a:buSzPts val="523"/>
              <a:buNone/>
            </a:pPr>
            <a:r>
              <a:rPr lang="en-GB" sz="1300"/>
              <a:t>Safety concerns can limit participation - with some women choosing to run with others or within organised groups. </a:t>
            </a:r>
            <a:endParaRPr sz="1300"/>
          </a:p>
          <a:p>
            <a:pPr marL="0" lvl="0" indent="0" algn="l" rtl="0">
              <a:spcBef>
                <a:spcPts val="1000"/>
              </a:spcBef>
              <a:spcAft>
                <a:spcPts val="0"/>
              </a:spcAft>
              <a:buSzPts val="523"/>
              <a:buNone/>
            </a:pPr>
            <a:r>
              <a:rPr lang="en-GB" sz="1300"/>
              <a:t>Four out of five women surveyed said they felt safer running at parkrun than in their neighbourhood. parkrun alleviates some of the burden of ‘safety work’ and almost 100% of women surveyed felt safe at parkun. </a:t>
            </a:r>
            <a:endParaRPr sz="1300"/>
          </a:p>
          <a:p>
            <a:pPr marL="0" lvl="0" indent="0" algn="l" rtl="0">
              <a:spcBef>
                <a:spcPts val="1000"/>
              </a:spcBef>
              <a:spcAft>
                <a:spcPts val="1000"/>
              </a:spcAft>
              <a:buSzPts val="523"/>
              <a:buNone/>
            </a:pPr>
            <a:r>
              <a:rPr lang="en-GB" sz="1300"/>
              <a:t>Women feel reassured by the familiar format, volunteer presence and community support at parkrun.</a:t>
            </a:r>
            <a:endParaRPr sz="13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9"/>
          <p:cNvSpPr txBox="1">
            <a:spLocks noGrp="1"/>
          </p:cNvSpPr>
          <p:nvPr>
            <p:ph type="title"/>
          </p:nvPr>
        </p:nvSpPr>
        <p:spPr>
          <a:xfrm>
            <a:off x="182700" y="0"/>
            <a:ext cx="8778600" cy="10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6000"/>
              <a:t>Meaning for parkrun</a:t>
            </a:r>
            <a:endParaRPr sz="6000"/>
          </a:p>
        </p:txBody>
      </p:sp>
      <p:sp>
        <p:nvSpPr>
          <p:cNvPr id="456" name="Google Shape;456;p69"/>
          <p:cNvSpPr txBox="1">
            <a:spLocks noGrp="1"/>
          </p:cNvSpPr>
          <p:nvPr>
            <p:ph type="body" idx="1"/>
          </p:nvPr>
        </p:nvSpPr>
        <p:spPr>
          <a:xfrm>
            <a:off x="657900" y="1152475"/>
            <a:ext cx="8174400" cy="3416400"/>
          </a:xfrm>
          <a:prstGeom prst="rect">
            <a:avLst/>
          </a:prstGeom>
        </p:spPr>
        <p:txBody>
          <a:bodyPr spcFirstLastPara="1" wrap="square" lIns="91425" tIns="91425" rIns="91425" bIns="91425" anchor="t" anchorCtr="0">
            <a:normAutofit fontScale="55000" lnSpcReduction="20000"/>
          </a:bodyPr>
          <a:lstStyle/>
          <a:p>
            <a:pPr marL="0" lvl="0" indent="0" algn="l" rtl="0">
              <a:spcBef>
                <a:spcPts val="0"/>
              </a:spcBef>
              <a:spcAft>
                <a:spcPts val="0"/>
              </a:spcAft>
              <a:buNone/>
            </a:pPr>
            <a:r>
              <a:rPr lang="en-GB" b="1"/>
              <a:t>parkrun is already part of the solution</a:t>
            </a:r>
            <a:endParaRPr b="1"/>
          </a:p>
          <a:p>
            <a:pPr marL="0" lvl="0" indent="0" algn="l" rtl="0">
              <a:spcBef>
                <a:spcPts val="0"/>
              </a:spcBef>
              <a:spcAft>
                <a:spcPts val="0"/>
              </a:spcAft>
              <a:buNone/>
            </a:pPr>
            <a:r>
              <a:rPr lang="en-GB"/>
              <a:t>Women feel significantly safer at parkrun than running alone - our format, volunteers, and community are making women feel safer. </a:t>
            </a:r>
            <a:endParaRPr/>
          </a:p>
          <a:p>
            <a:pPr marL="0" lvl="0" indent="0" algn="l" rtl="0">
              <a:spcBef>
                <a:spcPts val="1000"/>
              </a:spcBef>
              <a:spcAft>
                <a:spcPts val="0"/>
              </a:spcAft>
              <a:buNone/>
            </a:pPr>
            <a:r>
              <a:rPr lang="en-GB" b="1"/>
              <a:t>Safety is a barrier to participation</a:t>
            </a:r>
            <a:r>
              <a:rPr lang="en-GB"/>
              <a:t> </a:t>
            </a:r>
            <a:endParaRPr/>
          </a:p>
          <a:p>
            <a:pPr marL="0" lvl="0" indent="0" algn="l" rtl="0">
              <a:spcBef>
                <a:spcPts val="0"/>
              </a:spcBef>
              <a:spcAft>
                <a:spcPts val="0"/>
              </a:spcAft>
              <a:buNone/>
            </a:pPr>
            <a:r>
              <a:rPr lang="en-GB"/>
              <a:t>For some women, safety concerns limit when, where, and whether they run at all. parkrun has an opportunity to reduce that burden and bring more women into regular running. </a:t>
            </a:r>
            <a:r>
              <a:rPr lang="en-GB" b="1"/>
              <a:t>We need to amplify parkrun as a safe space for women.</a:t>
            </a:r>
            <a:endParaRPr b="1"/>
          </a:p>
          <a:p>
            <a:pPr marL="0" lvl="0" indent="0" algn="l" rtl="0">
              <a:spcBef>
                <a:spcPts val="1000"/>
              </a:spcBef>
              <a:spcAft>
                <a:spcPts val="0"/>
              </a:spcAft>
              <a:buNone/>
            </a:pPr>
            <a:r>
              <a:rPr lang="en-GB" b="1"/>
              <a:t>Community and presence are our strongest assets</a:t>
            </a:r>
            <a:endParaRPr b="1"/>
          </a:p>
          <a:p>
            <a:pPr marL="0" lvl="0" indent="0" algn="l" rtl="0">
              <a:spcBef>
                <a:spcPts val="0"/>
              </a:spcBef>
              <a:spcAft>
                <a:spcPts val="0"/>
              </a:spcAft>
              <a:buNone/>
            </a:pPr>
            <a:r>
              <a:rPr lang="en-GB"/>
              <a:t>Volunteers, the friendly community, and a structured format are what make women feel safe. We help reduce some of the ‘safety work’ for women runners. </a:t>
            </a:r>
            <a:endParaRPr/>
          </a:p>
          <a:p>
            <a:pPr marL="0" lvl="0" indent="0" algn="l" rtl="0">
              <a:spcBef>
                <a:spcPts val="1000"/>
              </a:spcBef>
              <a:spcAft>
                <a:spcPts val="0"/>
              </a:spcAft>
              <a:buNone/>
            </a:pPr>
            <a:r>
              <a:rPr lang="en-GB" b="1"/>
              <a:t>Safety beyond parkrun</a:t>
            </a:r>
            <a:endParaRPr b="1"/>
          </a:p>
          <a:p>
            <a:pPr marL="0" lvl="0" indent="0" algn="l" rtl="0">
              <a:spcBef>
                <a:spcPts val="0"/>
              </a:spcBef>
              <a:spcAft>
                <a:spcPts val="1000"/>
              </a:spcAft>
              <a:buNone/>
            </a:pPr>
            <a:r>
              <a:rPr lang="en-GB"/>
              <a:t>The majority of safety concerns happen outside of parkrun in everyday running. This raises a question about what role parkrun could play in supporting women beyond the Saturday morning event e.g., campaigns, allyship.</a:t>
            </a:r>
            <a:endParaRPr/>
          </a:p>
        </p:txBody>
      </p:sp>
      <p:cxnSp>
        <p:nvCxnSpPr>
          <p:cNvPr id="457" name="Google Shape;457;p69"/>
          <p:cNvCxnSpPr/>
          <p:nvPr/>
        </p:nvCxnSpPr>
        <p:spPr>
          <a:xfrm rot="10800000" flipH="1">
            <a:off x="134375" y="1929875"/>
            <a:ext cx="8472900" cy="3600"/>
          </a:xfrm>
          <a:prstGeom prst="straightConnector1">
            <a:avLst/>
          </a:prstGeom>
          <a:noFill/>
          <a:ln w="9525" cap="flat" cmpd="sng">
            <a:solidFill>
              <a:srgbClr val="F2F2F2"/>
            </a:solidFill>
            <a:prstDash val="solid"/>
            <a:round/>
            <a:headEnd type="none" w="med" len="med"/>
            <a:tailEnd type="none" w="med" len="med"/>
          </a:ln>
        </p:spPr>
      </p:cxnSp>
      <p:pic>
        <p:nvPicPr>
          <p:cNvPr id="458" name="Google Shape;458;p69" title="Parkrun-TREE-Roundel-Apricot.png"/>
          <p:cNvPicPr preferRelativeResize="0"/>
          <p:nvPr/>
        </p:nvPicPr>
        <p:blipFill>
          <a:blip r:embed="rId3">
            <a:alphaModFix/>
          </a:blip>
          <a:stretch>
            <a:fillRect/>
          </a:stretch>
        </p:blipFill>
        <p:spPr>
          <a:xfrm>
            <a:off x="179997" y="1302026"/>
            <a:ext cx="457697" cy="457474"/>
          </a:xfrm>
          <a:prstGeom prst="rect">
            <a:avLst/>
          </a:prstGeom>
          <a:noFill/>
          <a:ln>
            <a:noFill/>
          </a:ln>
        </p:spPr>
      </p:pic>
      <p:pic>
        <p:nvPicPr>
          <p:cNvPr id="459" name="Google Shape;459;p69" title="Parkrun-TREE-Roundel-Apricot.png"/>
          <p:cNvPicPr preferRelativeResize="0"/>
          <p:nvPr/>
        </p:nvPicPr>
        <p:blipFill>
          <a:blip r:embed="rId3">
            <a:alphaModFix/>
          </a:blip>
          <a:stretch>
            <a:fillRect/>
          </a:stretch>
        </p:blipFill>
        <p:spPr>
          <a:xfrm>
            <a:off x="200197" y="2014167"/>
            <a:ext cx="457697" cy="457474"/>
          </a:xfrm>
          <a:prstGeom prst="rect">
            <a:avLst/>
          </a:prstGeom>
          <a:noFill/>
          <a:ln>
            <a:noFill/>
          </a:ln>
        </p:spPr>
      </p:pic>
      <p:pic>
        <p:nvPicPr>
          <p:cNvPr id="460" name="Google Shape;460;p69" title="Parkrun-TREE-Roundel-Apricot.png"/>
          <p:cNvPicPr preferRelativeResize="0"/>
          <p:nvPr/>
        </p:nvPicPr>
        <p:blipFill>
          <a:blip r:embed="rId3">
            <a:alphaModFix/>
          </a:blip>
          <a:stretch>
            <a:fillRect/>
          </a:stretch>
        </p:blipFill>
        <p:spPr>
          <a:xfrm>
            <a:off x="200197" y="2935488"/>
            <a:ext cx="457697" cy="457474"/>
          </a:xfrm>
          <a:prstGeom prst="rect">
            <a:avLst/>
          </a:prstGeom>
          <a:noFill/>
          <a:ln>
            <a:noFill/>
          </a:ln>
        </p:spPr>
      </p:pic>
      <p:pic>
        <p:nvPicPr>
          <p:cNvPr id="461" name="Google Shape;461;p69" title="Parkrun-TREE-Roundel-Apricot.png"/>
          <p:cNvPicPr preferRelativeResize="0"/>
          <p:nvPr/>
        </p:nvPicPr>
        <p:blipFill>
          <a:blip r:embed="rId3">
            <a:alphaModFix/>
          </a:blip>
          <a:stretch>
            <a:fillRect/>
          </a:stretch>
        </p:blipFill>
        <p:spPr>
          <a:xfrm>
            <a:off x="200197" y="3640288"/>
            <a:ext cx="457697" cy="457474"/>
          </a:xfrm>
          <a:prstGeom prst="rect">
            <a:avLst/>
          </a:prstGeom>
          <a:noFill/>
          <a:ln>
            <a:noFill/>
          </a:ln>
        </p:spPr>
      </p:pic>
      <p:cxnSp>
        <p:nvCxnSpPr>
          <p:cNvPr id="462" name="Google Shape;462;p69"/>
          <p:cNvCxnSpPr/>
          <p:nvPr/>
        </p:nvCxnSpPr>
        <p:spPr>
          <a:xfrm rot="10800000" flipH="1">
            <a:off x="134375" y="2845750"/>
            <a:ext cx="8472900" cy="3600"/>
          </a:xfrm>
          <a:prstGeom prst="straightConnector1">
            <a:avLst/>
          </a:prstGeom>
          <a:noFill/>
          <a:ln w="9525" cap="flat" cmpd="sng">
            <a:solidFill>
              <a:srgbClr val="F2F2F2"/>
            </a:solidFill>
            <a:prstDash val="solid"/>
            <a:round/>
            <a:headEnd type="none" w="med" len="med"/>
            <a:tailEnd type="none" w="med" len="med"/>
          </a:ln>
        </p:spPr>
      </p:cxnSp>
      <p:cxnSp>
        <p:nvCxnSpPr>
          <p:cNvPr id="463" name="Google Shape;463;p69"/>
          <p:cNvCxnSpPr/>
          <p:nvPr/>
        </p:nvCxnSpPr>
        <p:spPr>
          <a:xfrm rot="10800000" flipH="1">
            <a:off x="200200" y="3563475"/>
            <a:ext cx="8472900" cy="3600"/>
          </a:xfrm>
          <a:prstGeom prst="straightConnector1">
            <a:avLst/>
          </a:prstGeom>
          <a:noFill/>
          <a:ln w="9525" cap="flat" cmpd="sng">
            <a:solidFill>
              <a:srgbClr val="F2F2F2"/>
            </a:solidFill>
            <a:prstDash val="solid"/>
            <a:round/>
            <a:headEnd type="none" w="med" len="med"/>
            <a:tailEnd type="none" w="med" len="med"/>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71"/>
          <p:cNvSpPr txBox="1">
            <a:spLocks noGrp="1"/>
          </p:cNvSpPr>
          <p:nvPr>
            <p:ph type="title"/>
          </p:nvPr>
        </p:nvSpPr>
        <p:spPr>
          <a:xfrm>
            <a:off x="311700" y="0"/>
            <a:ext cx="8520600" cy="1017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Acknowledgements</a:t>
            </a:r>
            <a:endParaRPr/>
          </a:p>
        </p:txBody>
      </p:sp>
      <p:sp>
        <p:nvSpPr>
          <p:cNvPr id="477" name="Google Shape;477;p71"/>
          <p:cNvSpPr txBox="1">
            <a:spLocks noGrp="1"/>
          </p:cNvSpPr>
          <p:nvPr>
            <p:ph type="body" idx="4294967295"/>
          </p:nvPr>
        </p:nvSpPr>
        <p:spPr>
          <a:xfrm>
            <a:off x="311700" y="1421221"/>
            <a:ext cx="27342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GB" b="1"/>
              <a:t>With thanks to the women who participated in this survey, and the NSW Office of Sport for funding this projet.</a:t>
            </a:r>
            <a:endParaRPr b="1"/>
          </a:p>
          <a:p>
            <a:pPr marL="0" lvl="0" indent="0" algn="l" rtl="0">
              <a:spcBef>
                <a:spcPts val="1200"/>
              </a:spcBef>
              <a:spcAft>
                <a:spcPts val="1200"/>
              </a:spcAft>
              <a:buNone/>
            </a:pPr>
            <a:endParaRPr/>
          </a:p>
        </p:txBody>
      </p:sp>
      <p:sp>
        <p:nvSpPr>
          <p:cNvPr id="478" name="Google Shape;478;p71"/>
          <p:cNvSpPr txBox="1"/>
          <p:nvPr/>
        </p:nvSpPr>
        <p:spPr>
          <a:xfrm>
            <a:off x="5953300" y="1421225"/>
            <a:ext cx="3000000" cy="3000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000"/>
              </a:spcAft>
              <a:buNone/>
            </a:pPr>
            <a:r>
              <a:rPr lang="en-GB" sz="2500" b="1" i="1">
                <a:solidFill>
                  <a:schemeClr val="lt2"/>
                </a:solidFill>
                <a:latin typeface="Spectral"/>
                <a:ea typeface="Spectral"/>
                <a:cs typeface="Spectral"/>
                <a:sym typeface="Spectral"/>
              </a:rPr>
              <a:t>“Thank you for asking. This survey will matter.”</a:t>
            </a:r>
            <a:endParaRPr sz="2500" b="1" i="1">
              <a:solidFill>
                <a:schemeClr val="lt2"/>
              </a:solidFill>
              <a:latin typeface="Spectral"/>
              <a:ea typeface="Spectral"/>
              <a:cs typeface="Spectral"/>
              <a:sym typeface="Spectr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3"/>
          <p:cNvSpPr txBox="1">
            <a:spLocks noGrp="1"/>
          </p:cNvSpPr>
          <p:nvPr>
            <p:ph type="ctrTitle"/>
          </p:nvPr>
        </p:nvSpPr>
        <p:spPr>
          <a:xfrm>
            <a:off x="2364950" y="996450"/>
            <a:ext cx="4414200" cy="2410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Thank you.</a:t>
            </a:r>
            <a:endParaRPr/>
          </a:p>
        </p:txBody>
      </p:sp>
    </p:spTree>
  </p:cSld>
  <p:clrMapOvr>
    <a:masterClrMapping/>
  </p:clrMapOvr>
</p:sld>
</file>

<file path=ppt/theme/theme1.xml><?xml version="1.0" encoding="utf-8"?>
<a:theme xmlns:a="http://schemas.openxmlformats.org/drawingml/2006/main" name="parkrun 2024">
  <a:themeElements>
    <a:clrScheme name="Simple Light">
      <a:dk1>
        <a:srgbClr val="2B233D"/>
      </a:dk1>
      <a:lt1>
        <a:srgbClr val="FFA300"/>
      </a:lt1>
      <a:dk2>
        <a:srgbClr val="3E3E78"/>
      </a:dk2>
      <a:lt2>
        <a:srgbClr val="FFFFFF"/>
      </a:lt2>
      <a:accent1>
        <a:srgbClr val="00CEAE"/>
      </a:accent1>
      <a:accent2>
        <a:srgbClr val="F2F2F2"/>
      </a:accent2>
      <a:accent3>
        <a:srgbClr val="EBE9F0"/>
      </a:accent3>
      <a:accent4>
        <a:srgbClr val="A1B6B7"/>
      </a:accent4>
      <a:accent5>
        <a:srgbClr val="2E393B"/>
      </a:accent5>
      <a:accent6>
        <a:srgbClr val="E21145"/>
      </a:accent6>
      <a:hlink>
        <a:srgbClr val="3E3E7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2138</Words>
  <Application>Microsoft Macintosh PowerPoint</Application>
  <PresentationFormat>On-screen Show (16:9)</PresentationFormat>
  <Paragraphs>199</Paragraphs>
  <Slides>34</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Spectral</vt:lpstr>
      <vt:lpstr>Arial</vt:lpstr>
      <vt:lpstr>Montserrat ExtraBold</vt:lpstr>
      <vt:lpstr>Montserrat</vt:lpstr>
      <vt:lpstr>Spectral ExtraBold</vt:lpstr>
      <vt:lpstr>Open Sans</vt:lpstr>
      <vt:lpstr>parkrun 2024</vt:lpstr>
      <vt:lpstr>Safe Strides Survey</vt:lpstr>
      <vt:lpstr>Background</vt:lpstr>
      <vt:lpstr>Survey aims</vt:lpstr>
      <vt:lpstr>The survey</vt:lpstr>
      <vt:lpstr>The sample</vt:lpstr>
      <vt:lpstr>Headline findings</vt:lpstr>
      <vt:lpstr>69% </vt:lpstr>
      <vt:lpstr>…due to personal safety and visibility</vt:lpstr>
      <vt:lpstr>95% </vt:lpstr>
      <vt:lpstr>90% of women surveyed feel safe running alone in their neighbourhood during daylight hours…</vt:lpstr>
      <vt:lpstr>62% </vt:lpstr>
      <vt:lpstr>Safety concerns cover a mixture of physical safety threats, environmental risks and harassment</vt:lpstr>
      <vt:lpstr>73% </vt:lpstr>
      <vt:lpstr>63% of women surveyed said their family is concerned about their safety when they go running</vt:lpstr>
      <vt:lpstr>Women plan their runs around their safety concerns  </vt:lpstr>
      <vt:lpstr>Women plan their runs around their safety concerns  </vt:lpstr>
      <vt:lpstr>Most will carry their phone. A few carry personal alarms/whistles   </vt:lpstr>
      <vt:lpstr>96% </vt:lpstr>
      <vt:lpstr>Reasons for feeling safe at parkrun included….</vt:lpstr>
      <vt:lpstr>PowerPoint Presentation</vt:lpstr>
      <vt:lpstr>PowerPoint Presentation</vt:lpstr>
      <vt:lpstr>Reasons for feeling unsafe at parkrun </vt:lpstr>
      <vt:lpstr>95% </vt:lpstr>
      <vt:lpstr>81% </vt:lpstr>
      <vt:lpstr>63% of women spend a similar time preparing to run at parkrun as they do a run in their neighbourhood</vt:lpstr>
      <vt:lpstr>47% </vt:lpstr>
      <vt:lpstr>We asked women if there was anything else they wanted to tell us about their experiences of safety while running</vt:lpstr>
      <vt:lpstr>Common themes</vt:lpstr>
      <vt:lpstr>Quotes: safety</vt:lpstr>
      <vt:lpstr>Quotes: parkrun</vt:lpstr>
      <vt:lpstr>Summary</vt:lpstr>
      <vt:lpstr>Meaning for parkrun</vt:lpstr>
      <vt:lpstr>Acknowledgements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Glen Turner</cp:lastModifiedBy>
  <cp:revision>1</cp:revision>
  <dcterms:modified xsi:type="dcterms:W3CDTF">2026-09-20T22:42:31Z</dcterms:modified>
</cp:coreProperties>
</file>